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87" r:id="rId2"/>
  </p:sldMasterIdLst>
  <p:notesMasterIdLst>
    <p:notesMasterId r:id="rId29"/>
  </p:notesMasterIdLst>
  <p:handoutMasterIdLst>
    <p:handoutMasterId r:id="rId30"/>
  </p:handoutMasterIdLst>
  <p:sldIdLst>
    <p:sldId id="300" r:id="rId3"/>
    <p:sldId id="257" r:id="rId4"/>
    <p:sldId id="267" r:id="rId5"/>
    <p:sldId id="266" r:id="rId6"/>
    <p:sldId id="258" r:id="rId7"/>
    <p:sldId id="302" r:id="rId8"/>
    <p:sldId id="312" r:id="rId9"/>
    <p:sldId id="313" r:id="rId10"/>
    <p:sldId id="314" r:id="rId11"/>
    <p:sldId id="315" r:id="rId12"/>
    <p:sldId id="316" r:id="rId13"/>
    <p:sldId id="317" r:id="rId14"/>
    <p:sldId id="318" r:id="rId15"/>
    <p:sldId id="352" r:id="rId16"/>
    <p:sldId id="353" r:id="rId17"/>
    <p:sldId id="354" r:id="rId18"/>
    <p:sldId id="355" r:id="rId19"/>
    <p:sldId id="356" r:id="rId20"/>
    <p:sldId id="357" r:id="rId21"/>
    <p:sldId id="333" r:id="rId22"/>
    <p:sldId id="322" r:id="rId23"/>
    <p:sldId id="335" r:id="rId24"/>
    <p:sldId id="358" r:id="rId25"/>
    <p:sldId id="324" r:id="rId26"/>
    <p:sldId id="325" r:id="rId27"/>
    <p:sldId id="319" r:id="rId2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8">
          <p15:clr>
            <a:srgbClr val="A4A3A4"/>
          </p15:clr>
        </p15:guide>
        <p15:guide id="3" orient="horz" pos="432">
          <p15:clr>
            <a:srgbClr val="A4A3A4"/>
          </p15:clr>
        </p15:guide>
        <p15:guide id="4" orient="horz" pos="3072">
          <p15:clr>
            <a:srgbClr val="A4A3A4"/>
          </p15:clr>
        </p15:guide>
        <p15:guide id="5" orient="horz" pos="3408">
          <p15:clr>
            <a:srgbClr val="A4A3A4"/>
          </p15:clr>
        </p15:guide>
        <p15:guide id="6" pos="3839">
          <p15:clr>
            <a:srgbClr val="A4A3A4"/>
          </p15:clr>
        </p15:guide>
        <p15:guide id="7" pos="383">
          <p15:clr>
            <a:srgbClr val="A4A3A4"/>
          </p15:clr>
        </p15:guide>
        <p15:guide id="8" pos="7295">
          <p15:clr>
            <a:srgbClr val="A4A3A4"/>
          </p15:clr>
        </p15:guide>
        <p15:guide id="9" pos="815">
          <p15:clr>
            <a:srgbClr val="A4A3A4"/>
          </p15:clr>
        </p15:guide>
        <p15:guide id="10" pos="2879">
          <p15:clr>
            <a:srgbClr val="A4A3A4"/>
          </p15:clr>
        </p15:guide>
        <p15:guide id="11" pos="30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718764-0B77-459B-9DD4-0586C73EC2C7}" v="2" dt="2022-11-22T02:11:47.057"/>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4" autoAdjust="0"/>
    <p:restoredTop sz="94660"/>
  </p:normalViewPr>
  <p:slideViewPr>
    <p:cSldViewPr>
      <p:cViewPr varScale="1">
        <p:scale>
          <a:sx n="86" d="100"/>
          <a:sy n="86" d="100"/>
        </p:scale>
        <p:origin x="546" y="96"/>
      </p:cViewPr>
      <p:guideLst>
        <p:guide orient="horz" pos="2160"/>
        <p:guide orient="horz" pos="3888"/>
        <p:guide orient="horz" pos="432"/>
        <p:guide orient="horz" pos="3072"/>
        <p:guide orient="horz" pos="3408"/>
        <p:guide pos="3839"/>
        <p:guide pos="383"/>
        <p:guide pos="7295"/>
        <p:guide pos="815"/>
        <p:guide pos="2879"/>
        <p:guide pos="3071"/>
      </p:guideLst>
    </p:cSldViewPr>
  </p:slideViewPr>
  <p:notesTextViewPr>
    <p:cViewPr>
      <p:scale>
        <a:sx n="1" d="1"/>
        <a:sy n="1" d="1"/>
      </p:scale>
      <p:origin x="0" y="0"/>
    </p:cViewPr>
  </p:notesTextViewPr>
  <p:notesViewPr>
    <p:cSldViewPr showGuides="1">
      <p:cViewPr varScale="1">
        <p:scale>
          <a:sx n="87" d="100"/>
          <a:sy n="87" d="100"/>
        </p:scale>
        <p:origin x="384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ng huynh" userId="e6c24eb898247d72" providerId="LiveId" clId="{44718764-0B77-459B-9DD4-0586C73EC2C7}"/>
    <pc:docChg chg="undo custSel addSld delSld modSld sldOrd">
      <pc:chgData name="hung huynh" userId="e6c24eb898247d72" providerId="LiveId" clId="{44718764-0B77-459B-9DD4-0586C73EC2C7}" dt="2022-11-22T02:11:52.962" v="230" actId="47"/>
      <pc:docMkLst>
        <pc:docMk/>
      </pc:docMkLst>
      <pc:sldChg chg="del">
        <pc:chgData name="hung huynh" userId="e6c24eb898247d72" providerId="LiveId" clId="{44718764-0B77-459B-9DD4-0586C73EC2C7}" dt="2022-11-22T02:11:52.962" v="230" actId="47"/>
        <pc:sldMkLst>
          <pc:docMk/>
          <pc:sldMk cId="3706697898" sldId="323"/>
        </pc:sldMkLst>
      </pc:sldChg>
      <pc:sldChg chg="del">
        <pc:chgData name="hung huynh" userId="e6c24eb898247d72" providerId="LiveId" clId="{44718764-0B77-459B-9DD4-0586C73EC2C7}" dt="2022-11-22T01:39:52.365" v="0" actId="47"/>
        <pc:sldMkLst>
          <pc:docMk/>
          <pc:sldMk cId="2969438183" sldId="327"/>
        </pc:sldMkLst>
      </pc:sldChg>
      <pc:sldChg chg="del">
        <pc:chgData name="hung huynh" userId="e6c24eb898247d72" providerId="LiveId" clId="{44718764-0B77-459B-9DD4-0586C73EC2C7}" dt="2022-11-22T01:39:52.365" v="0" actId="47"/>
        <pc:sldMkLst>
          <pc:docMk/>
          <pc:sldMk cId="3912749322" sldId="328"/>
        </pc:sldMkLst>
      </pc:sldChg>
      <pc:sldChg chg="del">
        <pc:chgData name="hung huynh" userId="e6c24eb898247d72" providerId="LiveId" clId="{44718764-0B77-459B-9DD4-0586C73EC2C7}" dt="2022-11-22T01:39:52.365" v="0" actId="47"/>
        <pc:sldMkLst>
          <pc:docMk/>
          <pc:sldMk cId="429141581" sldId="329"/>
        </pc:sldMkLst>
      </pc:sldChg>
      <pc:sldChg chg="del">
        <pc:chgData name="hung huynh" userId="e6c24eb898247d72" providerId="LiveId" clId="{44718764-0B77-459B-9DD4-0586C73EC2C7}" dt="2022-11-22T01:39:52.365" v="0" actId="47"/>
        <pc:sldMkLst>
          <pc:docMk/>
          <pc:sldMk cId="4014713037" sldId="330"/>
        </pc:sldMkLst>
      </pc:sldChg>
      <pc:sldChg chg="del">
        <pc:chgData name="hung huynh" userId="e6c24eb898247d72" providerId="LiveId" clId="{44718764-0B77-459B-9DD4-0586C73EC2C7}" dt="2022-11-22T01:39:52.365" v="0" actId="47"/>
        <pc:sldMkLst>
          <pc:docMk/>
          <pc:sldMk cId="809591987" sldId="331"/>
        </pc:sldMkLst>
      </pc:sldChg>
      <pc:sldChg chg="ord">
        <pc:chgData name="hung huynh" userId="e6c24eb898247d72" providerId="LiveId" clId="{44718764-0B77-459B-9DD4-0586C73EC2C7}" dt="2022-11-22T01:46:48.757" v="7"/>
        <pc:sldMkLst>
          <pc:docMk/>
          <pc:sldMk cId="3935095991" sldId="333"/>
        </pc:sldMkLst>
      </pc:sldChg>
      <pc:sldChg chg="new add del">
        <pc:chgData name="hung huynh" userId="e6c24eb898247d72" providerId="LiveId" clId="{44718764-0B77-459B-9DD4-0586C73EC2C7}" dt="2022-11-22T01:46:44.486" v="5" actId="47"/>
        <pc:sldMkLst>
          <pc:docMk/>
          <pc:sldMk cId="3701849092" sldId="334"/>
        </pc:sldMkLst>
      </pc:sldChg>
      <pc:sldChg chg="add">
        <pc:chgData name="hung huynh" userId="e6c24eb898247d72" providerId="LiveId" clId="{44718764-0B77-459B-9DD4-0586C73EC2C7}" dt="2022-11-22T02:11:47.057" v="229"/>
        <pc:sldMkLst>
          <pc:docMk/>
          <pc:sldMk cId="0" sldId="335"/>
        </pc:sldMkLst>
      </pc:sldChg>
      <pc:sldChg chg="addSp delSp modSp add mod setBg modClrScheme setClrOvrMap chgLayout">
        <pc:chgData name="hung huynh" userId="e6c24eb898247d72" providerId="LiveId" clId="{44718764-0B77-459B-9DD4-0586C73EC2C7}" dt="2022-11-22T01:47:18.808" v="15" actId="700"/>
        <pc:sldMkLst>
          <pc:docMk/>
          <pc:sldMk cId="2896564389" sldId="352"/>
        </pc:sldMkLst>
        <pc:spChg chg="mod">
          <ac:chgData name="hung huynh" userId="e6c24eb898247d72" providerId="LiveId" clId="{44718764-0B77-459B-9DD4-0586C73EC2C7}" dt="2022-11-22T01:47:17.583" v="14" actId="26606"/>
          <ac:spMkLst>
            <pc:docMk/>
            <pc:sldMk cId="2896564389" sldId="352"/>
            <ac:spMk id="2" creationId="{D2623D81-2FAF-4DDF-970A-E46EB18FED52}"/>
          </ac:spMkLst>
        </pc:spChg>
        <pc:spChg chg="mod ord">
          <ac:chgData name="hung huynh" userId="e6c24eb898247d72" providerId="LiveId" clId="{44718764-0B77-459B-9DD4-0586C73EC2C7}" dt="2022-11-22T01:47:17.583" v="14" actId="26606"/>
          <ac:spMkLst>
            <pc:docMk/>
            <pc:sldMk cId="2896564389" sldId="352"/>
            <ac:spMk id="3" creationId="{18886E0E-DB42-422C-AFCA-D12710D0D041}"/>
          </ac:spMkLst>
        </pc:spChg>
        <pc:spChg chg="add del">
          <ac:chgData name="hung huynh" userId="e6c24eb898247d72" providerId="LiveId" clId="{44718764-0B77-459B-9DD4-0586C73EC2C7}" dt="2022-11-22T01:47:14.798" v="10" actId="26606"/>
          <ac:spMkLst>
            <pc:docMk/>
            <pc:sldMk cId="2896564389" sldId="352"/>
            <ac:spMk id="18" creationId="{2032B1E8-BC40-4380-97A6-14C0320AE1C0}"/>
          </ac:spMkLst>
        </pc:spChg>
        <pc:spChg chg="add del">
          <ac:chgData name="hung huynh" userId="e6c24eb898247d72" providerId="LiveId" clId="{44718764-0B77-459B-9DD4-0586C73EC2C7}" dt="2022-11-22T01:47:14.798" v="10" actId="26606"/>
          <ac:spMkLst>
            <pc:docMk/>
            <pc:sldMk cId="2896564389" sldId="352"/>
            <ac:spMk id="20" creationId="{82BEABD9-E1ED-49C7-8734-5494C88EE5A7}"/>
          </ac:spMkLst>
        </pc:spChg>
        <pc:spChg chg="add del">
          <ac:chgData name="hung huynh" userId="e6c24eb898247d72" providerId="LiveId" clId="{44718764-0B77-459B-9DD4-0586C73EC2C7}" dt="2022-11-22T01:47:16.191" v="12" actId="26606"/>
          <ac:spMkLst>
            <pc:docMk/>
            <pc:sldMk cId="2896564389" sldId="352"/>
            <ac:spMk id="24" creationId="{5AAE9118-0436-4488-AC4A-C14DF6A7B6B1}"/>
          </ac:spMkLst>
        </pc:spChg>
        <pc:spChg chg="add del">
          <ac:chgData name="hung huynh" userId="e6c24eb898247d72" providerId="LiveId" clId="{44718764-0B77-459B-9DD4-0586C73EC2C7}" dt="2022-11-22T01:47:16.191" v="12" actId="26606"/>
          <ac:spMkLst>
            <pc:docMk/>
            <pc:sldMk cId="2896564389" sldId="352"/>
            <ac:spMk id="25" creationId="{1B10F861-B8F1-49C7-BD58-EAB20CEE7F93}"/>
          </ac:spMkLst>
        </pc:spChg>
        <pc:spChg chg="add del">
          <ac:chgData name="hung huynh" userId="e6c24eb898247d72" providerId="LiveId" clId="{44718764-0B77-459B-9DD4-0586C73EC2C7}" dt="2022-11-22T01:47:16.191" v="12" actId="26606"/>
          <ac:spMkLst>
            <pc:docMk/>
            <pc:sldMk cId="2896564389" sldId="352"/>
            <ac:spMk id="26" creationId="{61F6E425-22AB-4DA2-8FAC-58ADB58EF6C3}"/>
          </ac:spMkLst>
        </pc:spChg>
        <pc:spChg chg="add del">
          <ac:chgData name="hung huynh" userId="e6c24eb898247d72" providerId="LiveId" clId="{44718764-0B77-459B-9DD4-0586C73EC2C7}" dt="2022-11-22T01:47:17.583" v="14" actId="26606"/>
          <ac:spMkLst>
            <pc:docMk/>
            <pc:sldMk cId="2896564389" sldId="352"/>
            <ac:spMk id="28" creationId="{14280C55-570C-4284-9850-B2BA33DB6726}"/>
          </ac:spMkLst>
        </pc:spChg>
        <pc:spChg chg="add del">
          <ac:chgData name="hung huynh" userId="e6c24eb898247d72" providerId="LiveId" clId="{44718764-0B77-459B-9DD4-0586C73EC2C7}" dt="2022-11-22T01:47:17.583" v="14" actId="26606"/>
          <ac:spMkLst>
            <pc:docMk/>
            <pc:sldMk cId="2896564389" sldId="352"/>
            <ac:spMk id="29" creationId="{D4993743-B10A-433C-9996-3035D2C3ABC6}"/>
          </ac:spMkLst>
        </pc:spChg>
        <pc:spChg chg="add del">
          <ac:chgData name="hung huynh" userId="e6c24eb898247d72" providerId="LiveId" clId="{44718764-0B77-459B-9DD4-0586C73EC2C7}" dt="2022-11-22T01:47:17.583" v="14" actId="26606"/>
          <ac:spMkLst>
            <pc:docMk/>
            <pc:sldMk cId="2896564389" sldId="352"/>
            <ac:spMk id="30" creationId="{BB3B8946-A0AA-42D4-8A24-639DC6EA170E}"/>
          </ac:spMkLst>
        </pc:spChg>
        <pc:spChg chg="add del">
          <ac:chgData name="hung huynh" userId="e6c24eb898247d72" providerId="LiveId" clId="{44718764-0B77-459B-9DD4-0586C73EC2C7}" dt="2022-11-22T01:47:17.583" v="14" actId="26606"/>
          <ac:spMkLst>
            <pc:docMk/>
            <pc:sldMk cId="2896564389" sldId="352"/>
            <ac:spMk id="31" creationId="{AB1038E6-06EF-4DCB-B52E-D3825C50F7C6}"/>
          </ac:spMkLst>
        </pc:spChg>
        <pc:spChg chg="add del">
          <ac:chgData name="hung huynh" userId="e6c24eb898247d72" providerId="LiveId" clId="{44718764-0B77-459B-9DD4-0586C73EC2C7}" dt="2022-11-22T01:47:17.583" v="14" actId="26606"/>
          <ac:spMkLst>
            <pc:docMk/>
            <pc:sldMk cId="2896564389" sldId="352"/>
            <ac:spMk id="32" creationId="{5C7EF35C-8B7D-4026-8F09-8B2B2250579B}"/>
          </ac:spMkLst>
        </pc:spChg>
        <pc:spChg chg="add del">
          <ac:chgData name="hung huynh" userId="e6c24eb898247d72" providerId="LiveId" clId="{44718764-0B77-459B-9DD4-0586C73EC2C7}" dt="2022-11-22T01:47:17.583" v="14" actId="26606"/>
          <ac:spMkLst>
            <pc:docMk/>
            <pc:sldMk cId="2896564389" sldId="352"/>
            <ac:spMk id="33" creationId="{5F24A71D-C0A9-49AC-B2D1-5A9EA2BD383E}"/>
          </ac:spMkLst>
        </pc:spChg>
        <pc:picChg chg="mod">
          <ac:chgData name="hung huynh" userId="e6c24eb898247d72" providerId="LiveId" clId="{44718764-0B77-459B-9DD4-0586C73EC2C7}" dt="2022-11-22T01:47:17.583" v="14" actId="26606"/>
          <ac:picMkLst>
            <pc:docMk/>
            <pc:sldMk cId="2896564389" sldId="352"/>
            <ac:picMk id="11" creationId="{84144150-32D8-40AC-833E-2B805DD64E7C}"/>
          </ac:picMkLst>
        </pc:picChg>
        <pc:picChg chg="mod ord">
          <ac:chgData name="hung huynh" userId="e6c24eb898247d72" providerId="LiveId" clId="{44718764-0B77-459B-9DD4-0586C73EC2C7}" dt="2022-11-22T01:47:17.583" v="14" actId="26606"/>
          <ac:picMkLst>
            <pc:docMk/>
            <pc:sldMk cId="2896564389" sldId="352"/>
            <ac:picMk id="13" creationId="{5160711F-9B5A-4EEB-97DC-6C1A1C84FF54}"/>
          </ac:picMkLst>
        </pc:picChg>
        <pc:cxnChg chg="add del">
          <ac:chgData name="hung huynh" userId="e6c24eb898247d72" providerId="LiveId" clId="{44718764-0B77-459B-9DD4-0586C73EC2C7}" dt="2022-11-22T01:47:14.798" v="10" actId="26606"/>
          <ac:cxnSpMkLst>
            <pc:docMk/>
            <pc:sldMk cId="2896564389" sldId="352"/>
            <ac:cxnSpMk id="22" creationId="{17341211-05E5-4FDD-98B1-F551CD0EAE1C}"/>
          </ac:cxnSpMkLst>
        </pc:cxnChg>
      </pc:sldChg>
      <pc:sldChg chg="add">
        <pc:chgData name="hung huynh" userId="e6c24eb898247d72" providerId="LiveId" clId="{44718764-0B77-459B-9DD4-0586C73EC2C7}" dt="2022-11-22T01:46:28.348" v="2"/>
        <pc:sldMkLst>
          <pc:docMk/>
          <pc:sldMk cId="3865577408" sldId="353"/>
        </pc:sldMkLst>
      </pc:sldChg>
      <pc:sldChg chg="modSp add mod">
        <pc:chgData name="hung huynh" userId="e6c24eb898247d72" providerId="LiveId" clId="{44718764-0B77-459B-9DD4-0586C73EC2C7}" dt="2022-11-22T02:09:07.944" v="228" actId="1076"/>
        <pc:sldMkLst>
          <pc:docMk/>
          <pc:sldMk cId="3067979933" sldId="354"/>
        </pc:sldMkLst>
        <pc:spChg chg="mod">
          <ac:chgData name="hung huynh" userId="e6c24eb898247d72" providerId="LiveId" clId="{44718764-0B77-459B-9DD4-0586C73EC2C7}" dt="2022-11-22T02:09:07.944" v="228" actId="1076"/>
          <ac:spMkLst>
            <pc:docMk/>
            <pc:sldMk cId="3067979933" sldId="354"/>
            <ac:spMk id="2" creationId="{16B98D7E-43C3-4224-88EC-8F0D612B46FF}"/>
          </ac:spMkLst>
        </pc:spChg>
      </pc:sldChg>
      <pc:sldChg chg="modSp add mod">
        <pc:chgData name="hung huynh" userId="e6c24eb898247d72" providerId="LiveId" clId="{44718764-0B77-459B-9DD4-0586C73EC2C7}" dt="2022-11-22T02:08:08.671" v="225" actId="20577"/>
        <pc:sldMkLst>
          <pc:docMk/>
          <pc:sldMk cId="1060347888" sldId="355"/>
        </pc:sldMkLst>
        <pc:spChg chg="mod">
          <ac:chgData name="hung huynh" userId="e6c24eb898247d72" providerId="LiveId" clId="{44718764-0B77-459B-9DD4-0586C73EC2C7}" dt="2022-11-22T02:08:08.671" v="225" actId="20577"/>
          <ac:spMkLst>
            <pc:docMk/>
            <pc:sldMk cId="1060347888" sldId="355"/>
            <ac:spMk id="2" creationId="{55D465A5-75E2-4CA7-8B45-0DA0EF937C04}"/>
          </ac:spMkLst>
        </pc:spChg>
      </pc:sldChg>
      <pc:sldChg chg="add">
        <pc:chgData name="hung huynh" userId="e6c24eb898247d72" providerId="LiveId" clId="{44718764-0B77-459B-9DD4-0586C73EC2C7}" dt="2022-11-22T01:46:28.348" v="2"/>
        <pc:sldMkLst>
          <pc:docMk/>
          <pc:sldMk cId="539064460" sldId="356"/>
        </pc:sldMkLst>
      </pc:sldChg>
      <pc:sldChg chg="add">
        <pc:chgData name="hung huynh" userId="e6c24eb898247d72" providerId="LiveId" clId="{44718764-0B77-459B-9DD4-0586C73EC2C7}" dt="2022-11-22T01:46:28.348" v="2"/>
        <pc:sldMkLst>
          <pc:docMk/>
          <pc:sldMk cId="3919111386" sldId="357"/>
        </pc:sldMkLst>
      </pc:sldChg>
      <pc:sldChg chg="add">
        <pc:chgData name="hung huynh" userId="e6c24eb898247d72" providerId="LiveId" clId="{44718764-0B77-459B-9DD4-0586C73EC2C7}" dt="2022-11-22T02:11:47.057" v="229"/>
        <pc:sldMkLst>
          <pc:docMk/>
          <pc:sldMk cId="1197868080" sldId="3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pPr/>
              <a:t>4/14/2023</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p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pPr/>
              <a:t>4/14/2023</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p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background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B5F79-59D8-4D9E-9248-7C4EE0A4E0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872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pPr/>
              <a:t>25</a:t>
            </a:fld>
            <a:endParaRPr lang="en-US" dirty="0"/>
          </a:p>
        </p:txBody>
      </p:sp>
    </p:spTree>
    <p:extLst>
      <p:ext uri="{BB962C8B-B14F-4D97-AF65-F5344CB8AC3E}">
        <p14:creationId xmlns:p14="http://schemas.microsoft.com/office/powerpoint/2010/main" val="1473108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B91549-43BF-425A-AF25-75262019208C}" type="slidenum">
              <a:rPr lang="en-US" smtClean="0"/>
              <a:pPr/>
              <a:t>2</a:t>
            </a:fld>
            <a:endParaRPr lang="en-US" dirty="0"/>
          </a:p>
        </p:txBody>
      </p:sp>
    </p:spTree>
    <p:extLst>
      <p:ext uri="{BB962C8B-B14F-4D97-AF65-F5344CB8AC3E}">
        <p14:creationId xmlns:p14="http://schemas.microsoft.com/office/powerpoint/2010/main" val="1131171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a:t>
            </a:fld>
            <a:endParaRPr lang="en-US" dirty="0"/>
          </a:p>
        </p:txBody>
      </p:sp>
    </p:spTree>
    <p:extLst>
      <p:ext uri="{BB962C8B-B14F-4D97-AF65-F5344CB8AC3E}">
        <p14:creationId xmlns:p14="http://schemas.microsoft.com/office/powerpoint/2010/main" val="3973889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pPr/>
              <a:t>11</a:t>
            </a:fld>
            <a:endParaRPr lang="en-US" dirty="0"/>
          </a:p>
        </p:txBody>
      </p:sp>
    </p:spTree>
    <p:extLst>
      <p:ext uri="{BB962C8B-B14F-4D97-AF65-F5344CB8AC3E}">
        <p14:creationId xmlns:p14="http://schemas.microsoft.com/office/powerpoint/2010/main" val="2910980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pPr/>
              <a:t>12</a:t>
            </a:fld>
            <a:endParaRPr lang="en-US" dirty="0"/>
          </a:p>
        </p:txBody>
      </p:sp>
    </p:spTree>
    <p:extLst>
      <p:ext uri="{BB962C8B-B14F-4D97-AF65-F5344CB8AC3E}">
        <p14:creationId xmlns:p14="http://schemas.microsoft.com/office/powerpoint/2010/main" val="2393162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pPr/>
              <a:t>13</a:t>
            </a:fld>
            <a:endParaRPr lang="en-US" dirty="0"/>
          </a:p>
        </p:txBody>
      </p:sp>
    </p:spTree>
    <p:extLst>
      <p:ext uri="{BB962C8B-B14F-4D97-AF65-F5344CB8AC3E}">
        <p14:creationId xmlns:p14="http://schemas.microsoft.com/office/powerpoint/2010/main" val="2941973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pPr/>
              <a:t>18</a:t>
            </a:fld>
            <a:endParaRPr lang="en-US" dirty="0"/>
          </a:p>
        </p:txBody>
      </p:sp>
    </p:spTree>
    <p:extLst>
      <p:ext uri="{BB962C8B-B14F-4D97-AF65-F5344CB8AC3E}">
        <p14:creationId xmlns:p14="http://schemas.microsoft.com/office/powerpoint/2010/main" val="616797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pPr/>
              <a:t>19</a:t>
            </a:fld>
            <a:endParaRPr lang="en-US" dirty="0"/>
          </a:p>
        </p:txBody>
      </p:sp>
    </p:spTree>
    <p:extLst>
      <p:ext uri="{BB962C8B-B14F-4D97-AF65-F5344CB8AC3E}">
        <p14:creationId xmlns:p14="http://schemas.microsoft.com/office/powerpoint/2010/main" val="1764927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pPr/>
              <a:t>24</a:t>
            </a:fld>
            <a:endParaRPr lang="en-US" dirty="0"/>
          </a:p>
        </p:txBody>
      </p:sp>
    </p:spTree>
    <p:extLst>
      <p:ext uri="{BB962C8B-B14F-4D97-AF65-F5344CB8AC3E}">
        <p14:creationId xmlns:p14="http://schemas.microsoft.com/office/powerpoint/2010/main" val="426576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10.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10.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EB9E-A93B-4439-8842-2284BB22C82E}"/>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09467FB9-757B-4269-8E3A-E071738110C0}"/>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51E933-B5B1-478F-AD4B-1BB697991DA2}"/>
              </a:ext>
            </a:extLst>
          </p:cNvPr>
          <p:cNvSpPr>
            <a:spLocks noGrp="1"/>
          </p:cNvSpPr>
          <p:nvPr>
            <p:ph type="dt" sz="half" idx="10"/>
          </p:nvPr>
        </p:nvSpPr>
        <p:spPr/>
        <p:txBody>
          <a:bodyPr/>
          <a:lstStyle/>
          <a:p>
            <a:fld id="{DAD2365B-5397-4552-89D2-3C31D6B894C4}" type="datetime1">
              <a:rPr lang="en-US" smtClean="0"/>
              <a:pPr/>
              <a:t>4/14/2023</a:t>
            </a:fld>
            <a:endParaRPr lang="en-US" dirty="0"/>
          </a:p>
        </p:txBody>
      </p:sp>
      <p:sp>
        <p:nvSpPr>
          <p:cNvPr id="5" name="Footer Placeholder 4">
            <a:extLst>
              <a:ext uri="{FF2B5EF4-FFF2-40B4-BE49-F238E27FC236}">
                <a16:creationId xmlns:a16="http://schemas.microsoft.com/office/drawing/2014/main" id="{D06B519A-B9E4-4C60-992C-72F40E4D2E6C}"/>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59689E6F-F126-491A-91D0-EE7997F1DFE7}"/>
              </a:ext>
            </a:extLst>
          </p:cNvPr>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09558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814F-11B5-45D7-8827-CB84C01876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223F33-1C04-4FA1-AB7F-37BD3432E29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E0E3E-2DC2-4049-A666-34FF9F193566}"/>
              </a:ext>
            </a:extLst>
          </p:cNvPr>
          <p:cNvSpPr>
            <a:spLocks noGrp="1"/>
          </p:cNvSpPr>
          <p:nvPr>
            <p:ph type="dt" sz="half" idx="10"/>
          </p:nvPr>
        </p:nvSpPr>
        <p:spPr/>
        <p:txBody>
          <a:bodyPr/>
          <a:lstStyle/>
          <a:p>
            <a:fld id="{3718D474-84CF-40A5-B032-DFFDE135438A}" type="datetime1">
              <a:rPr lang="en-US" smtClean="0"/>
              <a:pPr/>
              <a:t>4/14/2023</a:t>
            </a:fld>
            <a:endParaRPr lang="en-US" dirty="0"/>
          </a:p>
        </p:txBody>
      </p:sp>
      <p:sp>
        <p:nvSpPr>
          <p:cNvPr id="5" name="Footer Placeholder 4">
            <a:extLst>
              <a:ext uri="{FF2B5EF4-FFF2-40B4-BE49-F238E27FC236}">
                <a16:creationId xmlns:a16="http://schemas.microsoft.com/office/drawing/2014/main" id="{75FE077D-A4B4-4F2E-AE41-0D381B30CFE1}"/>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30CC8154-73CC-4A46-B065-F7FB802A8EEF}"/>
              </a:ext>
            </a:extLst>
          </p:cNvPr>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58337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EF6F99-1F65-4423-964E-920EC7A4473C}"/>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A20C27-3702-4EDC-9209-662EF276818D}"/>
              </a:ext>
            </a:extLst>
          </p:cNvPr>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2AC6B0-D9B0-44A8-862B-33D23F8C40F8}"/>
              </a:ext>
            </a:extLst>
          </p:cNvPr>
          <p:cNvSpPr>
            <a:spLocks noGrp="1"/>
          </p:cNvSpPr>
          <p:nvPr>
            <p:ph type="dt" sz="half" idx="10"/>
          </p:nvPr>
        </p:nvSpPr>
        <p:spPr/>
        <p:txBody>
          <a:bodyPr/>
          <a:lstStyle/>
          <a:p>
            <a:fld id="{7067C6EF-6B90-465F-AC36-47BDECADBD65}" type="datetime1">
              <a:rPr lang="en-US" smtClean="0"/>
              <a:pPr/>
              <a:t>4/14/2023</a:t>
            </a:fld>
            <a:endParaRPr lang="en-US" dirty="0"/>
          </a:p>
        </p:txBody>
      </p:sp>
      <p:sp>
        <p:nvSpPr>
          <p:cNvPr id="5" name="Footer Placeholder 4">
            <a:extLst>
              <a:ext uri="{FF2B5EF4-FFF2-40B4-BE49-F238E27FC236}">
                <a16:creationId xmlns:a16="http://schemas.microsoft.com/office/drawing/2014/main" id="{40D3B576-4BB6-4C2B-93A7-87A47CA51EBD}"/>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5802626E-7FFB-42C8-87B9-E113A1716AC1}"/>
              </a:ext>
            </a:extLst>
          </p:cNvPr>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37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1293812" y="685801"/>
            <a:ext cx="10287000" cy="4190999"/>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1E4A86-2703-4937-ABF7-D8FBDB5C3D3E}" type="datetime1">
              <a:rPr lang="en-US" smtClean="0"/>
              <a:pPr/>
              <a:t>4/14/2023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BB53-E845-4F9B-BF6B-8D2EE635B51D}"/>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3DDA8611-9D2F-457E-AC35-FFEB54BA44A5}"/>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F41D9E-33AB-4FED-98F3-DBCB94B9CEF4}"/>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1D3DEE6-DD32-4C09-B959-2AABA58CF3F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2453810A-9322-4F8F-B2AC-CA986D780E66}"/>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9872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8F093-2F52-4B9E-8101-79C0D8A54C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41133-527B-4970-A157-CBF02AF11D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4C0A3-3BDB-4DD7-A5CC-7AED83EA112C}"/>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D0F0B93-36F1-40F5-91AA-64C78A790D9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5EF045D-DF29-4C9E-A830-C37C043A6EEB}"/>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4632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1423-7286-43E2-AA43-76E5A180762D}"/>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55093E57-C04E-4DBF-82E7-943D2DD33571}"/>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B422F-100D-44C4-A899-832DA604D7D5}"/>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5D83C8A5-DCC9-484E-8AAA-283FB7CC6BD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597E195-E822-4CA3-AC75-EF0AF27A3C0E}"/>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6303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12FB-473E-492B-9CCE-8665C2381B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AE798A-657F-4DCC-A373-5A8FE29D06FE}"/>
              </a:ext>
            </a:extLst>
          </p:cNvPr>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C809BA-0C39-4496-9E48-BB6A813BA975}"/>
              </a:ext>
            </a:extLst>
          </p:cNvPr>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CDC26D-2CAC-4285-9C85-8439F4E01291}"/>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7BE977BC-D24F-446D-B4E2-4632593B31B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BA7EFF9-1C52-4E6F-84EA-528F4CB01631}"/>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826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35F69-19CF-4654-92ED-54BAC56258DF}"/>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E952D5-B7F7-49D5-8A24-9D533590F789}"/>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8388317-79F8-49F1-B6C7-8A6D363BB768}"/>
              </a:ext>
            </a:extLst>
          </p:cNvPr>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B7DF85-F938-4997-9FA1-EB15D204B444}"/>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0775962-4716-4D6C-9257-A358C8E24D27}"/>
              </a:ext>
            </a:extLst>
          </p:cNvPr>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27437B-2D48-4BBB-A106-26CCA752973D}"/>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7D3D49C5-41D1-41CE-A35E-ACFB9935E3F1}"/>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D1A8CCD7-A78E-46FD-9694-97E631FCAD0D}"/>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3392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2AB2-37EC-4006-8FE6-B21A77CCF5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187289-5C2D-4DAA-A474-B69FFB0E0F2D}"/>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BFB0D3A3-699F-4515-B150-DF10331E16BA}"/>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9F3078B-8CA2-46C9-9451-7FAB65B33769}"/>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2976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1E062-F65E-47E1-9E32-586CD27AAB78}"/>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BBF91A5-471A-4958-9707-99C95259B090}"/>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520F637-A21C-4C4D-AE30-5206E0ABC923}"/>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460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C57E0-91BD-495A-95FD-7F2345FA60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87892B-14A9-4976-B5CD-E9216657BB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CF724-0D8D-4482-8E1D-E59B1EA4F99D}"/>
              </a:ext>
            </a:extLst>
          </p:cNvPr>
          <p:cNvSpPr>
            <a:spLocks noGrp="1"/>
          </p:cNvSpPr>
          <p:nvPr>
            <p:ph type="dt" sz="half" idx="10"/>
          </p:nvPr>
        </p:nvSpPr>
        <p:spPr/>
        <p:txBody>
          <a:bodyPr/>
          <a:lstStyle/>
          <a:p>
            <a:fld id="{ED1E4A86-2703-4937-ABF7-D8FBDB5C3D3E}" type="datetime1">
              <a:rPr lang="en-US" smtClean="0"/>
              <a:pPr/>
              <a:t>4/14/2023</a:t>
            </a:fld>
            <a:endParaRPr lang="en-US" dirty="0"/>
          </a:p>
        </p:txBody>
      </p:sp>
      <p:sp>
        <p:nvSpPr>
          <p:cNvPr id="5" name="Footer Placeholder 4">
            <a:extLst>
              <a:ext uri="{FF2B5EF4-FFF2-40B4-BE49-F238E27FC236}">
                <a16:creationId xmlns:a16="http://schemas.microsoft.com/office/drawing/2014/main" id="{3C3E0FEF-D231-4B55-B437-F9B466025AB5}"/>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CFF8DF0C-1F8E-4559-B98E-7066CBB20038}"/>
              </a:ext>
            </a:extLst>
          </p:cNvPr>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42450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C6873-B92D-4089-B6DE-492FF3754C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735" r="17217" b="8482"/>
          <a:stretch/>
        </p:blipFill>
        <p:spPr>
          <a:xfrm>
            <a:off x="0" y="0"/>
            <a:ext cx="12188825" cy="6860032"/>
          </a:xfrm>
          <a:prstGeom prst="rect">
            <a:avLst/>
          </a:prstGeom>
        </p:spPr>
      </p:pic>
      <p:sp>
        <p:nvSpPr>
          <p:cNvPr id="2" name="Date Placeholder 1">
            <a:extLst>
              <a:ext uri="{FF2B5EF4-FFF2-40B4-BE49-F238E27FC236}">
                <a16:creationId xmlns:a16="http://schemas.microsoft.com/office/drawing/2014/main" id="{9981E062-F65E-47E1-9E32-586CD27AAB78}"/>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BBF91A5-471A-4958-9707-99C95259B090}"/>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520F637-A21C-4C4D-AE30-5206E0ABC923}"/>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1500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1E062-F65E-47E1-9E32-586CD27AAB78}"/>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BBF91A5-471A-4958-9707-99C95259B090}"/>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520F637-A21C-4C4D-AE30-5206E0ABC923}"/>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id="{7C8C0B81-90CC-4315-87A7-3A4FBE6F622B}"/>
              </a:ext>
            </a:extLst>
          </p:cNvPr>
          <p:cNvPicPr>
            <a:picLocks noChangeAspect="1"/>
          </p:cNvPicPr>
          <p:nvPr userDrawn="1"/>
        </p:nvPicPr>
        <p:blipFill rotWithShape="1">
          <a:blip r:embed="rId2">
            <a:extLst>
              <a:ext uri="{BEBA8EAE-BF5A-486C-A8C5-ECC9F3942E4B}">
                <a14:imgProps xmlns:a14="http://schemas.microsoft.com/office/drawing/2010/main">
                  <a14:imgLayer>
                    <a14:imgEffect>
                      <a14:brightnessContrast bright="-20000" contrast="40000"/>
                    </a14:imgEffect>
                  </a14:imgLayer>
                </a14:imgProps>
              </a:ext>
              <a:ext uri="{28A0092B-C50C-407E-A947-70E740481C1C}">
                <a14:useLocalDpi xmlns:a14="http://schemas.microsoft.com/office/drawing/2010/main" val="0"/>
              </a:ext>
            </a:extLst>
          </a:blip>
          <a:srcRect l="-1" t="24889" r="-1"/>
          <a:stretch/>
        </p:blipFill>
        <p:spPr>
          <a:xfrm>
            <a:off x="-1" y="0"/>
            <a:ext cx="12188826" cy="6858000"/>
          </a:xfrm>
          <a:prstGeom prst="rect">
            <a:avLst/>
          </a:prstGeom>
        </p:spPr>
      </p:pic>
    </p:spTree>
    <p:extLst>
      <p:ext uri="{BB962C8B-B14F-4D97-AF65-F5344CB8AC3E}">
        <p14:creationId xmlns:p14="http://schemas.microsoft.com/office/powerpoint/2010/main" val="905147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1E062-F65E-47E1-9E32-586CD27AAB78}"/>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BBF91A5-471A-4958-9707-99C95259B090}"/>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520F637-A21C-4C4D-AE30-5206E0ABC923}"/>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pic>
        <p:nvPicPr>
          <p:cNvPr id="7" name="Picture 6">
            <a:extLst>
              <a:ext uri="{FF2B5EF4-FFF2-40B4-BE49-F238E27FC236}">
                <a16:creationId xmlns:a16="http://schemas.microsoft.com/office/drawing/2014/main" id="{40722787-2791-462F-80A9-200D0D7D7E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4" b="8853"/>
          <a:stretch/>
        </p:blipFill>
        <p:spPr>
          <a:xfrm>
            <a:off x="0" y="7838"/>
            <a:ext cx="12188825" cy="6850163"/>
          </a:xfrm>
          <a:prstGeom prst="rect">
            <a:avLst/>
          </a:prstGeom>
        </p:spPr>
      </p:pic>
    </p:spTree>
    <p:extLst>
      <p:ext uri="{BB962C8B-B14F-4D97-AF65-F5344CB8AC3E}">
        <p14:creationId xmlns:p14="http://schemas.microsoft.com/office/powerpoint/2010/main" val="32312547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1E062-F65E-47E1-9E32-586CD27AAB78}"/>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BBF91A5-471A-4958-9707-99C95259B090}"/>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520F637-A21C-4C4D-AE30-5206E0ABC923}"/>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pic>
        <p:nvPicPr>
          <p:cNvPr id="9" name="Picture 8">
            <a:extLst>
              <a:ext uri="{FF2B5EF4-FFF2-40B4-BE49-F238E27FC236}">
                <a16:creationId xmlns:a16="http://schemas.microsoft.com/office/drawing/2014/main" id="{0143E505-5885-4B23-ABE9-D3D47247D0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972"/>
          <a:stretch/>
        </p:blipFill>
        <p:spPr>
          <a:xfrm>
            <a:off x="0" y="0"/>
            <a:ext cx="12188825" cy="6858000"/>
          </a:xfrm>
          <a:prstGeom prst="rect">
            <a:avLst/>
          </a:prstGeom>
        </p:spPr>
      </p:pic>
    </p:spTree>
    <p:extLst>
      <p:ext uri="{BB962C8B-B14F-4D97-AF65-F5344CB8AC3E}">
        <p14:creationId xmlns:p14="http://schemas.microsoft.com/office/powerpoint/2010/main" val="3497944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1E062-F65E-47E1-9E32-586CD27AAB78}"/>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BBF91A5-471A-4958-9707-99C95259B090}"/>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520F637-A21C-4C4D-AE30-5206E0ABC923}"/>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pic>
        <p:nvPicPr>
          <p:cNvPr id="11" name="Picture 10">
            <a:extLst>
              <a:ext uri="{FF2B5EF4-FFF2-40B4-BE49-F238E27FC236}">
                <a16:creationId xmlns:a16="http://schemas.microsoft.com/office/drawing/2014/main" id="{38058A7B-EC51-42DE-BCB1-4E639AE1BD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1"/>
          <a:stretch/>
        </p:blipFill>
        <p:spPr>
          <a:xfrm>
            <a:off x="0" y="0"/>
            <a:ext cx="12188825" cy="6858000"/>
          </a:xfrm>
          <a:prstGeom prst="rect">
            <a:avLst/>
          </a:prstGeom>
        </p:spPr>
      </p:pic>
      <p:sp>
        <p:nvSpPr>
          <p:cNvPr id="12" name="Rectangle 11">
            <a:extLst>
              <a:ext uri="{FF2B5EF4-FFF2-40B4-BE49-F238E27FC236}">
                <a16:creationId xmlns:a16="http://schemas.microsoft.com/office/drawing/2014/main" id="{3BEE2E4B-5367-46E1-B373-065D2BD9ADBC}"/>
              </a:ext>
            </a:extLst>
          </p:cNvPr>
          <p:cNvSpPr/>
          <p:nvPr userDrawn="1"/>
        </p:nvSpPr>
        <p:spPr>
          <a:xfrm>
            <a:off x="0" y="0"/>
            <a:ext cx="12188825" cy="6858000"/>
          </a:xfrm>
          <a:prstGeom prst="rect">
            <a:avLst/>
          </a:prstGeom>
          <a:solidFill>
            <a:srgbClr val="00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Tree>
    <p:extLst>
      <p:ext uri="{BB962C8B-B14F-4D97-AF65-F5344CB8AC3E}">
        <p14:creationId xmlns:p14="http://schemas.microsoft.com/office/powerpoint/2010/main" val="2785399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5AADBF-B6A8-43BF-892C-2BC40E6135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904" b="11153"/>
          <a:stretch/>
        </p:blipFill>
        <p:spPr>
          <a:xfrm>
            <a:off x="0" y="0"/>
            <a:ext cx="12188825" cy="6858000"/>
          </a:xfrm>
          <a:prstGeom prst="rect">
            <a:avLst/>
          </a:prstGeom>
        </p:spPr>
      </p:pic>
      <p:sp>
        <p:nvSpPr>
          <p:cNvPr id="2" name="Date Placeholder 1">
            <a:extLst>
              <a:ext uri="{FF2B5EF4-FFF2-40B4-BE49-F238E27FC236}">
                <a16:creationId xmlns:a16="http://schemas.microsoft.com/office/drawing/2014/main" id="{9981E062-F65E-47E1-9E32-586CD27AAB78}"/>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BBF91A5-471A-4958-9707-99C95259B090}"/>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520F637-A21C-4C4D-AE30-5206E0ABC923}"/>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
        <p:nvSpPr>
          <p:cNvPr id="12" name="Rectangle 11">
            <a:extLst>
              <a:ext uri="{FF2B5EF4-FFF2-40B4-BE49-F238E27FC236}">
                <a16:creationId xmlns:a16="http://schemas.microsoft.com/office/drawing/2014/main" id="{3BEE2E4B-5367-46E1-B373-065D2BD9ADBC}"/>
              </a:ext>
            </a:extLst>
          </p:cNvPr>
          <p:cNvSpPr/>
          <p:nvPr userDrawn="1"/>
        </p:nvSpPr>
        <p:spPr>
          <a:xfrm>
            <a:off x="0" y="0"/>
            <a:ext cx="12188825" cy="6858000"/>
          </a:xfrm>
          <a:prstGeom prst="rect">
            <a:avLst/>
          </a:prstGeom>
          <a:solidFill>
            <a:srgbClr val="000000">
              <a:alpha val="6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Tree>
    <p:extLst>
      <p:ext uri="{BB962C8B-B14F-4D97-AF65-F5344CB8AC3E}">
        <p14:creationId xmlns:p14="http://schemas.microsoft.com/office/powerpoint/2010/main" val="25581601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1E062-F65E-47E1-9E32-586CD27AAB78}"/>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BBF91A5-471A-4958-9707-99C95259B090}"/>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520F637-A21C-4C4D-AE30-5206E0ABC923}"/>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pic>
        <p:nvPicPr>
          <p:cNvPr id="6" name="Picture 5">
            <a:extLst>
              <a:ext uri="{FF2B5EF4-FFF2-40B4-BE49-F238E27FC236}">
                <a16:creationId xmlns:a16="http://schemas.microsoft.com/office/drawing/2014/main" id="{C9787757-0177-4C90-B99A-45B2E6B205D7}"/>
              </a:ext>
            </a:extLst>
          </p:cNvPr>
          <p:cNvPicPr>
            <a:picLocks noChangeAspect="1"/>
          </p:cNvPicPr>
          <p:nvPr userDrawn="1"/>
        </p:nvPicPr>
        <p:blipFill rotWithShape="1">
          <a:blip r:embed="rId2" cstate="print">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val="0"/>
              </a:ext>
            </a:extLst>
          </a:blip>
          <a:srcRect t="10215" b="10215"/>
          <a:stretch/>
        </p:blipFill>
        <p:spPr>
          <a:xfrm>
            <a:off x="0" y="0"/>
            <a:ext cx="12188825" cy="6858000"/>
          </a:xfrm>
          <a:prstGeom prst="rect">
            <a:avLst/>
          </a:prstGeom>
        </p:spPr>
      </p:pic>
    </p:spTree>
    <p:extLst>
      <p:ext uri="{BB962C8B-B14F-4D97-AF65-F5344CB8AC3E}">
        <p14:creationId xmlns:p14="http://schemas.microsoft.com/office/powerpoint/2010/main" val="32535389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13C1-7A0E-4A68-A985-04389BF0E487}"/>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858E3805-E268-4E53-916E-C5E52F5B75DE}"/>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C38DEB-2CCF-44F2-8155-C8B21CA4B507}"/>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D19379-4E9A-4603-8286-F2E89A708753}"/>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5B9E9D0-68AD-4FFE-8B81-BA8C3491A13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3C063797-9C73-448D-8B76-1DBB313F0926}"/>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5600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D1D0-4F57-4FE9-9A42-14C881677CEB}"/>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C9468C8C-3EC7-4C55-9F3A-BB1D82708EA5}"/>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B3C540FC-B9FA-4855-89CF-B3E50A37565F}"/>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87C3D1-22F2-4088-AD70-FB6F8114EF7B}"/>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62E69E5-D496-4267-A826-E1C9829245C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A031CA4F-0EBB-44CE-BDF8-19D5EFE19EA9}"/>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76712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811A-674E-4DC1-B3E0-D36B7D62DA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EB5AD7-3E19-4998-AB54-80D30E2C16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EA1F0-AB07-4260-AB62-BFF495772F08}"/>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4A27237-04DF-4C3B-AED1-A79A4A29914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50860C9-89FC-4696-960B-67A040D6299A}"/>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5551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8EC06-58CC-45B4-9B90-58E7137DBA3E}"/>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2706895A-35FF-4165-97A7-A387A0B53B5F}"/>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2F469F-67BF-4CFC-8BA6-B42B8F4B4245}"/>
              </a:ext>
            </a:extLst>
          </p:cNvPr>
          <p:cNvSpPr>
            <a:spLocks noGrp="1"/>
          </p:cNvSpPr>
          <p:nvPr>
            <p:ph type="dt" sz="half" idx="10"/>
          </p:nvPr>
        </p:nvSpPr>
        <p:spPr/>
        <p:txBody>
          <a:bodyPr/>
          <a:lstStyle/>
          <a:p>
            <a:fld id="{12E02F23-BD92-4B7B-9DFF-42EEC8F21ED4}" type="datetime1">
              <a:rPr lang="en-US" smtClean="0"/>
              <a:pPr/>
              <a:t>4/14/2023</a:t>
            </a:fld>
            <a:endParaRPr lang="en-US" dirty="0"/>
          </a:p>
        </p:txBody>
      </p:sp>
      <p:sp>
        <p:nvSpPr>
          <p:cNvPr id="5" name="Footer Placeholder 4">
            <a:extLst>
              <a:ext uri="{FF2B5EF4-FFF2-40B4-BE49-F238E27FC236}">
                <a16:creationId xmlns:a16="http://schemas.microsoft.com/office/drawing/2014/main" id="{0ACE7980-5B97-476C-AED8-79909FD5F037}"/>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A93F9F00-231C-43B7-82B2-879AEDFD26B6}"/>
              </a:ext>
            </a:extLst>
          </p:cNvPr>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390957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5F90A4-64CF-4FA9-B66E-20BD0D3E0ADA}"/>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F89772-609B-48AF-ACD9-BFD7EBFA134F}"/>
              </a:ext>
            </a:extLst>
          </p:cNvPr>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467C7-EA75-4328-9676-4DAC634F6631}"/>
              </a:ext>
            </a:extLst>
          </p:cNvPr>
          <p:cNvSpPr>
            <a:spLocks noGrp="1"/>
          </p:cNvSpPr>
          <p:nvPr>
            <p:ph type="dt" sz="half" idx="10"/>
          </p:nvPr>
        </p:nvSpPr>
        <p:spPr/>
        <p:txBody>
          <a:body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54A7E64-485C-4D01-819A-1831D1376B9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CE562451-F17B-4206-ACB0-C1AC6517AF73}"/>
              </a:ext>
            </a:extLst>
          </p:cNvPr>
          <p:cNvSpPr>
            <a:spLocks noGrp="1"/>
          </p:cNvSpPr>
          <p:nvPr>
            <p:ph type="sldNum" sz="quarter" idx="12"/>
          </p:nvPr>
        </p:nvSpPr>
        <p:spPr/>
        <p:txBody>
          <a:body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0893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Buttons Grow and Turn on Path">
    <p:bg>
      <p:bgPr>
        <a:gradFill rotWithShape="1">
          <a:gsLst>
            <a:gs pos="0">
              <a:srgbClr val="FFFFFF"/>
            </a:gs>
            <a:gs pos="100000">
              <a:srgbClr val="D9D9D9"/>
            </a:gs>
          </a:gsLst>
          <a:lin ang="135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4591C9-0E5D-44C9-AA24-4655536F07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000" b="7000"/>
          <a:stretch/>
        </p:blipFill>
        <p:spPr>
          <a:xfrm>
            <a:off x="0" y="0"/>
            <a:ext cx="12188825" cy="6858000"/>
          </a:xfrm>
          <a:prstGeom prst="rect">
            <a:avLst/>
          </a:prstGeom>
        </p:spPr>
      </p:pic>
      <p:sp>
        <p:nvSpPr>
          <p:cNvPr id="17" name="Rectangle 16">
            <a:extLst>
              <a:ext uri="{FF2B5EF4-FFF2-40B4-BE49-F238E27FC236}">
                <a16:creationId xmlns:a16="http://schemas.microsoft.com/office/drawing/2014/main" id="{17D02D04-86B5-483A-ABFB-F7AA77852829}"/>
              </a:ext>
            </a:extLst>
          </p:cNvPr>
          <p:cNvSpPr/>
          <p:nvPr userDrawn="1"/>
        </p:nvSpPr>
        <p:spPr>
          <a:xfrm>
            <a:off x="-1" y="0"/>
            <a:ext cx="12188826" cy="6858000"/>
          </a:xfrm>
          <a:prstGeom prst="rect">
            <a:avLst/>
          </a:prstGeom>
          <a:solidFill>
            <a:schemeClr val="tx1">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9" name="Freeform 8"/>
          <p:cNvSpPr/>
          <p:nvPr userDrawn="1"/>
        </p:nvSpPr>
        <p:spPr>
          <a:xfrm>
            <a:off x="-1" y="1"/>
            <a:ext cx="5226314" cy="6857999"/>
          </a:xfrm>
          <a:custGeom>
            <a:avLst/>
            <a:gdLst>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5" fmla="*/ 10391 w 5552210"/>
              <a:gd name="connsiteY5" fmla="*/ 0 h 7602682"/>
              <a:gd name="connsiteX0" fmla="*/ 10391 w 5552210"/>
              <a:gd name="connsiteY0" fmla="*/ 0 h 6889173"/>
              <a:gd name="connsiteX1" fmla="*/ 72736 w 5552210"/>
              <a:gd name="connsiteY1" fmla="*/ 51955 h 6889173"/>
              <a:gd name="connsiteX2" fmla="*/ 3574473 w 5552210"/>
              <a:gd name="connsiteY2" fmla="*/ 2545773 h 6889173"/>
              <a:gd name="connsiteX3" fmla="*/ 4956464 w 5552210"/>
              <a:gd name="connsiteY3" fmla="*/ 6878782 h 6889173"/>
              <a:gd name="connsiteX4" fmla="*/ 0 w 5552210"/>
              <a:gd name="connsiteY4" fmla="*/ 6889173 h 6889173"/>
              <a:gd name="connsiteX5" fmla="*/ 10391 w 5552210"/>
              <a:gd name="connsiteY5" fmla="*/ 0 h 6889173"/>
              <a:gd name="connsiteX0" fmla="*/ 10391 w 4968587"/>
              <a:gd name="connsiteY0" fmla="*/ 0 h 6889173"/>
              <a:gd name="connsiteX1" fmla="*/ 72736 w 4968587"/>
              <a:gd name="connsiteY1" fmla="*/ 51955 h 6889173"/>
              <a:gd name="connsiteX2" fmla="*/ 4956464 w 4968587"/>
              <a:gd name="connsiteY2" fmla="*/ 6878782 h 6889173"/>
              <a:gd name="connsiteX3" fmla="*/ 0 w 4968587"/>
              <a:gd name="connsiteY3" fmla="*/ 6889173 h 6889173"/>
              <a:gd name="connsiteX4" fmla="*/ 10391 w 4968587"/>
              <a:gd name="connsiteY4"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Lst>
            <a:ahLst/>
            <a:cxnLst>
              <a:cxn ang="0">
                <a:pos x="connsiteX0" y="connsiteY0"/>
              </a:cxn>
              <a:cxn ang="0">
                <a:pos x="connsiteX1" y="connsiteY1"/>
              </a:cxn>
              <a:cxn ang="0">
                <a:pos x="connsiteX2" y="connsiteY2"/>
              </a:cxn>
              <a:cxn ang="0">
                <a:pos x="connsiteX3" y="connsiteY3"/>
              </a:cxn>
            </a:cxnLst>
            <a:rect l="l" t="t" r="r" b="b"/>
            <a:pathLst>
              <a:path w="4956464" h="6889173">
                <a:moveTo>
                  <a:pt x="10391" y="0"/>
                </a:moveTo>
                <a:cubicBezTo>
                  <a:pt x="3352800" y="1236518"/>
                  <a:pt x="4426528" y="4305300"/>
                  <a:pt x="4956464" y="6878782"/>
                </a:cubicBezTo>
                <a:lnTo>
                  <a:pt x="0" y="6889173"/>
                </a:lnTo>
                <a:cubicBezTo>
                  <a:pt x="3464" y="4592782"/>
                  <a:pt x="6927" y="2296391"/>
                  <a:pt x="10391" y="0"/>
                </a:cubicBezTo>
                <a:close/>
              </a:path>
            </a:pathLst>
          </a:custGeom>
          <a:solidFill>
            <a:schemeClr val="accent6">
              <a:lumMod val="50000"/>
            </a:schemeClr>
          </a:solidFill>
          <a:ln>
            <a:no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solidFill>
                <a:prstClr val="black"/>
              </a:solidFill>
            </a:endParaRPr>
          </a:p>
        </p:txBody>
      </p:sp>
      <p:sp>
        <p:nvSpPr>
          <p:cNvPr id="3" name="Date Placeholder 2"/>
          <p:cNvSpPr>
            <a:spLocks noGrp="1"/>
          </p:cNvSpPr>
          <p:nvPr>
            <p:ph type="dt" sz="half" idx="10"/>
          </p:nvPr>
        </p:nvSpPr>
        <p:spPr/>
        <p:txBody>
          <a:bodyPr/>
          <a:lstStyle/>
          <a:p>
            <a:fld id="{ACE966E8-DCA0-42DE-A10D-4868BED75878}" type="datetimeFigureOut">
              <a:rPr lang="en-US" smtClean="0">
                <a:solidFill>
                  <a:prstClr val="black">
                    <a:tint val="75000"/>
                  </a:prstClr>
                </a:solidFill>
              </a:rPr>
              <a:pPr/>
              <a:t>4/14/2023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3CF7DFB-4023-4036-BB09-7E1973D8C318}" type="slidenum">
              <a:rPr lang="en-US" smtClean="0">
                <a:solidFill>
                  <a:prstClr val="black">
                    <a:tint val="75000"/>
                  </a:prstClr>
                </a:solidFill>
              </a:rPr>
              <a:pPr/>
              <a:t>‹#›</a:t>
            </a:fld>
            <a:endParaRPr lang="en-US">
              <a:solidFill>
                <a:prstClr val="black">
                  <a:tint val="75000"/>
                </a:prstClr>
              </a:solidFill>
            </a:endParaRPr>
          </a:p>
        </p:txBody>
      </p:sp>
      <p:sp>
        <p:nvSpPr>
          <p:cNvPr id="8" name="Text Placeholder 1"/>
          <p:cNvSpPr>
            <a:spLocks noGrp="1"/>
          </p:cNvSpPr>
          <p:nvPr>
            <p:ph type="body" sz="quarter" idx="14"/>
          </p:nvPr>
        </p:nvSpPr>
        <p:spPr>
          <a:xfrm>
            <a:off x="2961181" y="838201"/>
            <a:ext cx="6015958" cy="430887"/>
          </a:xfrm>
        </p:spPr>
        <p:txBody>
          <a:bodyPr anchor="ctr">
            <a:noAutofit/>
          </a:bodyPr>
          <a:lstStyle>
            <a:lvl1pPr marL="0" indent="0">
              <a:lnSpc>
                <a:spcPct val="100000"/>
              </a:lnSpc>
              <a:spcBef>
                <a:spcPts val="0"/>
              </a:spcBef>
              <a:buNone/>
              <a:defRPr sz="2199">
                <a:solidFill>
                  <a:schemeClr val="bg1"/>
                </a:solidFill>
              </a:defRPr>
            </a:lvl1pPr>
            <a:lvl2pPr marL="0" indent="0">
              <a:lnSpc>
                <a:spcPct val="100000"/>
              </a:lnSpc>
              <a:spcBef>
                <a:spcPts val="0"/>
              </a:spcBef>
              <a:buNone/>
              <a:defRPr sz="2199">
                <a:solidFill>
                  <a:srgbClr val="7F7F7F"/>
                </a:solidFill>
              </a:defRPr>
            </a:lvl2pPr>
            <a:lvl3pPr marL="0" indent="0">
              <a:lnSpc>
                <a:spcPct val="100000"/>
              </a:lnSpc>
              <a:spcBef>
                <a:spcPts val="0"/>
              </a:spcBef>
              <a:buNone/>
              <a:defRPr sz="2199">
                <a:solidFill>
                  <a:srgbClr val="7F7F7F"/>
                </a:solidFill>
              </a:defRPr>
            </a:lvl3pPr>
            <a:lvl4pPr marL="0" indent="0">
              <a:lnSpc>
                <a:spcPct val="100000"/>
              </a:lnSpc>
              <a:spcBef>
                <a:spcPts val="0"/>
              </a:spcBef>
              <a:buNone/>
              <a:defRPr sz="2199">
                <a:solidFill>
                  <a:srgbClr val="7F7F7F"/>
                </a:solidFill>
              </a:defRPr>
            </a:lvl4pPr>
            <a:lvl5pPr marL="0" indent="0">
              <a:lnSpc>
                <a:spcPct val="100000"/>
              </a:lnSpc>
              <a:spcBef>
                <a:spcPts val="0"/>
              </a:spcBef>
              <a:buNone/>
              <a:defRPr sz="2199">
                <a:solidFill>
                  <a:srgbClr val="7F7F7F"/>
                </a:solidFill>
              </a:defRPr>
            </a:lvl5pPr>
            <a:lvl6pPr marL="0" indent="0">
              <a:lnSpc>
                <a:spcPct val="100000"/>
              </a:lnSpc>
              <a:spcBef>
                <a:spcPts val="0"/>
              </a:spcBef>
              <a:buNone/>
              <a:defRPr sz="2199">
                <a:solidFill>
                  <a:srgbClr val="7F7F7F"/>
                </a:solidFill>
              </a:defRPr>
            </a:lvl6pPr>
            <a:lvl7pPr marL="0" indent="0">
              <a:lnSpc>
                <a:spcPct val="100000"/>
              </a:lnSpc>
              <a:spcBef>
                <a:spcPts val="0"/>
              </a:spcBef>
              <a:buNone/>
              <a:defRPr sz="2199">
                <a:solidFill>
                  <a:srgbClr val="7F7F7F"/>
                </a:solidFill>
              </a:defRPr>
            </a:lvl7pPr>
            <a:lvl8pPr marL="0" indent="0">
              <a:lnSpc>
                <a:spcPct val="100000"/>
              </a:lnSpc>
              <a:spcBef>
                <a:spcPts val="0"/>
              </a:spcBef>
              <a:buNone/>
              <a:defRPr sz="2199">
                <a:solidFill>
                  <a:srgbClr val="7F7F7F"/>
                </a:solidFill>
              </a:defRPr>
            </a:lvl8pPr>
            <a:lvl9pPr marL="0" indent="0">
              <a:lnSpc>
                <a:spcPct val="100000"/>
              </a:lnSpc>
              <a:spcBef>
                <a:spcPts val="0"/>
              </a:spcBef>
              <a:buNone/>
              <a:defRPr sz="2199">
                <a:solidFill>
                  <a:srgbClr val="7F7F7F"/>
                </a:solidFill>
              </a:defRPr>
            </a:lvl9pPr>
          </a:lstStyle>
          <a:p>
            <a:pPr lvl="0"/>
            <a:r>
              <a:rPr lang="en-US"/>
              <a:t>Edit Master text styles</a:t>
            </a:r>
          </a:p>
        </p:txBody>
      </p:sp>
      <p:sp>
        <p:nvSpPr>
          <p:cNvPr id="10" name="Text Placeholder 1"/>
          <p:cNvSpPr>
            <a:spLocks noGrp="1"/>
          </p:cNvSpPr>
          <p:nvPr>
            <p:ph type="body" sz="quarter" idx="15"/>
          </p:nvPr>
        </p:nvSpPr>
        <p:spPr>
          <a:xfrm>
            <a:off x="4214286" y="2057401"/>
            <a:ext cx="6015185" cy="430887"/>
          </a:xfrm>
        </p:spPr>
        <p:txBody>
          <a:bodyPr anchor="ctr">
            <a:noAutofit/>
          </a:bodyPr>
          <a:lstStyle>
            <a:lvl1pPr marL="0" indent="0">
              <a:lnSpc>
                <a:spcPct val="100000"/>
              </a:lnSpc>
              <a:spcBef>
                <a:spcPts val="0"/>
              </a:spcBef>
              <a:buNone/>
              <a:defRPr sz="2199">
                <a:solidFill>
                  <a:schemeClr val="bg1"/>
                </a:solidFill>
              </a:defRPr>
            </a:lvl1pPr>
            <a:lvl2pPr marL="0" indent="0">
              <a:lnSpc>
                <a:spcPct val="100000"/>
              </a:lnSpc>
              <a:spcBef>
                <a:spcPts val="0"/>
              </a:spcBef>
              <a:buNone/>
              <a:defRPr sz="2199">
                <a:solidFill>
                  <a:srgbClr val="7F7F7F"/>
                </a:solidFill>
              </a:defRPr>
            </a:lvl2pPr>
            <a:lvl3pPr marL="0" indent="0">
              <a:lnSpc>
                <a:spcPct val="100000"/>
              </a:lnSpc>
              <a:spcBef>
                <a:spcPts val="0"/>
              </a:spcBef>
              <a:buNone/>
              <a:defRPr sz="2199">
                <a:solidFill>
                  <a:srgbClr val="7F7F7F"/>
                </a:solidFill>
              </a:defRPr>
            </a:lvl3pPr>
            <a:lvl4pPr marL="0" indent="0">
              <a:lnSpc>
                <a:spcPct val="100000"/>
              </a:lnSpc>
              <a:spcBef>
                <a:spcPts val="0"/>
              </a:spcBef>
              <a:buNone/>
              <a:defRPr sz="2199">
                <a:solidFill>
                  <a:srgbClr val="7F7F7F"/>
                </a:solidFill>
              </a:defRPr>
            </a:lvl4pPr>
            <a:lvl5pPr marL="0" indent="0">
              <a:lnSpc>
                <a:spcPct val="100000"/>
              </a:lnSpc>
              <a:spcBef>
                <a:spcPts val="0"/>
              </a:spcBef>
              <a:buNone/>
              <a:defRPr sz="2199">
                <a:solidFill>
                  <a:srgbClr val="7F7F7F"/>
                </a:solidFill>
              </a:defRPr>
            </a:lvl5pPr>
            <a:lvl6pPr marL="0" indent="0">
              <a:lnSpc>
                <a:spcPct val="100000"/>
              </a:lnSpc>
              <a:spcBef>
                <a:spcPts val="0"/>
              </a:spcBef>
              <a:buNone/>
              <a:defRPr sz="2199">
                <a:solidFill>
                  <a:srgbClr val="7F7F7F"/>
                </a:solidFill>
              </a:defRPr>
            </a:lvl6pPr>
            <a:lvl7pPr marL="0" indent="0">
              <a:lnSpc>
                <a:spcPct val="100000"/>
              </a:lnSpc>
              <a:spcBef>
                <a:spcPts val="0"/>
              </a:spcBef>
              <a:buNone/>
              <a:defRPr sz="2199">
                <a:solidFill>
                  <a:srgbClr val="7F7F7F"/>
                </a:solidFill>
              </a:defRPr>
            </a:lvl7pPr>
            <a:lvl8pPr marL="0" indent="0">
              <a:lnSpc>
                <a:spcPct val="100000"/>
              </a:lnSpc>
              <a:spcBef>
                <a:spcPts val="0"/>
              </a:spcBef>
              <a:buNone/>
              <a:defRPr sz="2199">
                <a:solidFill>
                  <a:srgbClr val="7F7F7F"/>
                </a:solidFill>
              </a:defRPr>
            </a:lvl8pPr>
            <a:lvl9pPr marL="0" indent="0">
              <a:lnSpc>
                <a:spcPct val="100000"/>
              </a:lnSpc>
              <a:spcBef>
                <a:spcPts val="0"/>
              </a:spcBef>
              <a:buNone/>
              <a:defRPr sz="2199">
                <a:solidFill>
                  <a:srgbClr val="7F7F7F"/>
                </a:solidFill>
              </a:defRPr>
            </a:lvl9pPr>
          </a:lstStyle>
          <a:p>
            <a:pPr lvl="0"/>
            <a:r>
              <a:rPr lang="en-US"/>
              <a:t>Edit Master text styles</a:t>
            </a:r>
          </a:p>
        </p:txBody>
      </p:sp>
      <p:sp>
        <p:nvSpPr>
          <p:cNvPr id="12" name="Text Placeholder 1"/>
          <p:cNvSpPr>
            <a:spLocks noGrp="1"/>
          </p:cNvSpPr>
          <p:nvPr>
            <p:ph type="body" sz="quarter" idx="17"/>
          </p:nvPr>
        </p:nvSpPr>
        <p:spPr>
          <a:xfrm>
            <a:off x="5046174" y="3352801"/>
            <a:ext cx="6015185" cy="430887"/>
          </a:xfrm>
        </p:spPr>
        <p:txBody>
          <a:bodyPr anchor="ctr">
            <a:noAutofit/>
          </a:bodyPr>
          <a:lstStyle>
            <a:lvl1pPr marL="0" indent="0">
              <a:lnSpc>
                <a:spcPct val="100000"/>
              </a:lnSpc>
              <a:spcBef>
                <a:spcPts val="0"/>
              </a:spcBef>
              <a:buNone/>
              <a:defRPr sz="2199">
                <a:solidFill>
                  <a:schemeClr val="bg1"/>
                </a:solidFill>
              </a:defRPr>
            </a:lvl1pPr>
            <a:lvl2pPr marL="0" indent="0">
              <a:lnSpc>
                <a:spcPct val="100000"/>
              </a:lnSpc>
              <a:spcBef>
                <a:spcPts val="0"/>
              </a:spcBef>
              <a:buNone/>
              <a:defRPr sz="2199">
                <a:solidFill>
                  <a:srgbClr val="7F7F7F"/>
                </a:solidFill>
              </a:defRPr>
            </a:lvl2pPr>
            <a:lvl3pPr marL="0" indent="0">
              <a:lnSpc>
                <a:spcPct val="100000"/>
              </a:lnSpc>
              <a:spcBef>
                <a:spcPts val="0"/>
              </a:spcBef>
              <a:buNone/>
              <a:defRPr sz="2199">
                <a:solidFill>
                  <a:srgbClr val="7F7F7F"/>
                </a:solidFill>
              </a:defRPr>
            </a:lvl3pPr>
            <a:lvl4pPr marL="0" indent="0">
              <a:lnSpc>
                <a:spcPct val="100000"/>
              </a:lnSpc>
              <a:spcBef>
                <a:spcPts val="0"/>
              </a:spcBef>
              <a:buNone/>
              <a:defRPr sz="2199">
                <a:solidFill>
                  <a:srgbClr val="7F7F7F"/>
                </a:solidFill>
              </a:defRPr>
            </a:lvl4pPr>
            <a:lvl5pPr marL="0" indent="0">
              <a:lnSpc>
                <a:spcPct val="100000"/>
              </a:lnSpc>
              <a:spcBef>
                <a:spcPts val="0"/>
              </a:spcBef>
              <a:buNone/>
              <a:defRPr sz="2199">
                <a:solidFill>
                  <a:srgbClr val="7F7F7F"/>
                </a:solidFill>
              </a:defRPr>
            </a:lvl5pPr>
            <a:lvl6pPr marL="0" indent="0">
              <a:lnSpc>
                <a:spcPct val="100000"/>
              </a:lnSpc>
              <a:spcBef>
                <a:spcPts val="0"/>
              </a:spcBef>
              <a:buNone/>
              <a:defRPr sz="2199">
                <a:solidFill>
                  <a:srgbClr val="7F7F7F"/>
                </a:solidFill>
              </a:defRPr>
            </a:lvl6pPr>
            <a:lvl7pPr marL="0" indent="0">
              <a:lnSpc>
                <a:spcPct val="100000"/>
              </a:lnSpc>
              <a:spcBef>
                <a:spcPts val="0"/>
              </a:spcBef>
              <a:buNone/>
              <a:defRPr sz="2199">
                <a:solidFill>
                  <a:srgbClr val="7F7F7F"/>
                </a:solidFill>
              </a:defRPr>
            </a:lvl7pPr>
            <a:lvl8pPr marL="0" indent="0">
              <a:lnSpc>
                <a:spcPct val="100000"/>
              </a:lnSpc>
              <a:spcBef>
                <a:spcPts val="0"/>
              </a:spcBef>
              <a:buNone/>
              <a:defRPr sz="2199">
                <a:solidFill>
                  <a:srgbClr val="7F7F7F"/>
                </a:solidFill>
              </a:defRPr>
            </a:lvl8pPr>
            <a:lvl9pPr marL="0" indent="0">
              <a:lnSpc>
                <a:spcPct val="100000"/>
              </a:lnSpc>
              <a:spcBef>
                <a:spcPts val="0"/>
              </a:spcBef>
              <a:buNone/>
              <a:defRPr sz="2199">
                <a:solidFill>
                  <a:srgbClr val="7F7F7F"/>
                </a:solidFill>
              </a:defRPr>
            </a:lvl9pPr>
          </a:lstStyle>
          <a:p>
            <a:pPr lvl="0"/>
            <a:r>
              <a:rPr lang="en-US"/>
              <a:t>Edit Master text styles</a:t>
            </a:r>
          </a:p>
        </p:txBody>
      </p:sp>
      <p:sp>
        <p:nvSpPr>
          <p:cNvPr id="14" name="Text Placeholder 1"/>
          <p:cNvSpPr>
            <a:spLocks noGrp="1"/>
          </p:cNvSpPr>
          <p:nvPr>
            <p:ph type="body" sz="quarter" idx="19"/>
          </p:nvPr>
        </p:nvSpPr>
        <p:spPr>
          <a:xfrm>
            <a:off x="5804928" y="4846321"/>
            <a:ext cx="6015185" cy="430887"/>
          </a:xfrm>
        </p:spPr>
        <p:txBody>
          <a:bodyPr anchor="ctr">
            <a:noAutofit/>
          </a:bodyPr>
          <a:lstStyle>
            <a:lvl1pPr marL="0" indent="0">
              <a:lnSpc>
                <a:spcPct val="100000"/>
              </a:lnSpc>
              <a:spcBef>
                <a:spcPts val="0"/>
              </a:spcBef>
              <a:buNone/>
              <a:defRPr sz="2199">
                <a:solidFill>
                  <a:schemeClr val="bg1"/>
                </a:solidFill>
              </a:defRPr>
            </a:lvl1pPr>
            <a:lvl2pPr marL="0" indent="0">
              <a:lnSpc>
                <a:spcPct val="100000"/>
              </a:lnSpc>
              <a:spcBef>
                <a:spcPts val="0"/>
              </a:spcBef>
              <a:buNone/>
              <a:defRPr sz="2199">
                <a:solidFill>
                  <a:srgbClr val="7F7F7F"/>
                </a:solidFill>
              </a:defRPr>
            </a:lvl2pPr>
            <a:lvl3pPr marL="0" indent="0">
              <a:lnSpc>
                <a:spcPct val="100000"/>
              </a:lnSpc>
              <a:spcBef>
                <a:spcPts val="0"/>
              </a:spcBef>
              <a:buNone/>
              <a:defRPr sz="2199">
                <a:solidFill>
                  <a:srgbClr val="7F7F7F"/>
                </a:solidFill>
              </a:defRPr>
            </a:lvl3pPr>
            <a:lvl4pPr marL="0" indent="0">
              <a:lnSpc>
                <a:spcPct val="100000"/>
              </a:lnSpc>
              <a:spcBef>
                <a:spcPts val="0"/>
              </a:spcBef>
              <a:buNone/>
              <a:defRPr sz="2199">
                <a:solidFill>
                  <a:srgbClr val="7F7F7F"/>
                </a:solidFill>
              </a:defRPr>
            </a:lvl4pPr>
            <a:lvl5pPr marL="0" indent="0">
              <a:lnSpc>
                <a:spcPct val="100000"/>
              </a:lnSpc>
              <a:spcBef>
                <a:spcPts val="0"/>
              </a:spcBef>
              <a:buNone/>
              <a:defRPr sz="2199">
                <a:solidFill>
                  <a:srgbClr val="7F7F7F"/>
                </a:solidFill>
              </a:defRPr>
            </a:lvl5pPr>
            <a:lvl6pPr marL="0" indent="0">
              <a:lnSpc>
                <a:spcPct val="100000"/>
              </a:lnSpc>
              <a:spcBef>
                <a:spcPts val="0"/>
              </a:spcBef>
              <a:buNone/>
              <a:defRPr sz="2199">
                <a:solidFill>
                  <a:srgbClr val="7F7F7F"/>
                </a:solidFill>
              </a:defRPr>
            </a:lvl6pPr>
            <a:lvl7pPr marL="0" indent="0">
              <a:lnSpc>
                <a:spcPct val="100000"/>
              </a:lnSpc>
              <a:spcBef>
                <a:spcPts val="0"/>
              </a:spcBef>
              <a:buNone/>
              <a:defRPr sz="2199">
                <a:solidFill>
                  <a:srgbClr val="7F7F7F"/>
                </a:solidFill>
              </a:defRPr>
            </a:lvl7pPr>
            <a:lvl8pPr marL="0" indent="0">
              <a:lnSpc>
                <a:spcPct val="100000"/>
              </a:lnSpc>
              <a:spcBef>
                <a:spcPts val="0"/>
              </a:spcBef>
              <a:buNone/>
              <a:defRPr sz="2199">
                <a:solidFill>
                  <a:srgbClr val="7F7F7F"/>
                </a:solidFill>
              </a:defRPr>
            </a:lvl8pPr>
            <a:lvl9pPr marL="0" indent="0">
              <a:lnSpc>
                <a:spcPct val="100000"/>
              </a:lnSpc>
              <a:spcBef>
                <a:spcPts val="0"/>
              </a:spcBef>
              <a:buNone/>
              <a:defRPr sz="2199">
                <a:solidFill>
                  <a:srgbClr val="7F7F7F"/>
                </a:solidFill>
              </a:defRPr>
            </a:lvl9pPr>
          </a:lstStyle>
          <a:p>
            <a:pPr lvl="0"/>
            <a:r>
              <a:rPr lang="en-US"/>
              <a:t>Edit Master text styles</a:t>
            </a:r>
          </a:p>
        </p:txBody>
      </p:sp>
      <p:sp>
        <p:nvSpPr>
          <p:cNvPr id="18" name="Freeform 8">
            <a:extLst>
              <a:ext uri="{FF2B5EF4-FFF2-40B4-BE49-F238E27FC236}">
                <a16:creationId xmlns:a16="http://schemas.microsoft.com/office/drawing/2014/main" id="{DD872212-1569-42B8-A6C4-10E7FE826F07}"/>
              </a:ext>
            </a:extLst>
          </p:cNvPr>
          <p:cNvSpPr/>
          <p:nvPr userDrawn="1"/>
        </p:nvSpPr>
        <p:spPr>
          <a:xfrm rot="190758">
            <a:off x="-270978" y="122812"/>
            <a:ext cx="5226314" cy="6857999"/>
          </a:xfrm>
          <a:custGeom>
            <a:avLst/>
            <a:gdLst>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5" fmla="*/ 10391 w 5552210"/>
              <a:gd name="connsiteY5" fmla="*/ 0 h 7602682"/>
              <a:gd name="connsiteX0" fmla="*/ 10391 w 5552210"/>
              <a:gd name="connsiteY0" fmla="*/ 0 h 6889173"/>
              <a:gd name="connsiteX1" fmla="*/ 72736 w 5552210"/>
              <a:gd name="connsiteY1" fmla="*/ 51955 h 6889173"/>
              <a:gd name="connsiteX2" fmla="*/ 3574473 w 5552210"/>
              <a:gd name="connsiteY2" fmla="*/ 2545773 h 6889173"/>
              <a:gd name="connsiteX3" fmla="*/ 4956464 w 5552210"/>
              <a:gd name="connsiteY3" fmla="*/ 6878782 h 6889173"/>
              <a:gd name="connsiteX4" fmla="*/ 0 w 5552210"/>
              <a:gd name="connsiteY4" fmla="*/ 6889173 h 6889173"/>
              <a:gd name="connsiteX5" fmla="*/ 10391 w 5552210"/>
              <a:gd name="connsiteY5" fmla="*/ 0 h 6889173"/>
              <a:gd name="connsiteX0" fmla="*/ 10391 w 4968587"/>
              <a:gd name="connsiteY0" fmla="*/ 0 h 6889173"/>
              <a:gd name="connsiteX1" fmla="*/ 72736 w 4968587"/>
              <a:gd name="connsiteY1" fmla="*/ 51955 h 6889173"/>
              <a:gd name="connsiteX2" fmla="*/ 4956464 w 4968587"/>
              <a:gd name="connsiteY2" fmla="*/ 6878782 h 6889173"/>
              <a:gd name="connsiteX3" fmla="*/ 0 w 4968587"/>
              <a:gd name="connsiteY3" fmla="*/ 6889173 h 6889173"/>
              <a:gd name="connsiteX4" fmla="*/ 10391 w 4968587"/>
              <a:gd name="connsiteY4"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Lst>
            <a:ahLst/>
            <a:cxnLst>
              <a:cxn ang="0">
                <a:pos x="connsiteX0" y="connsiteY0"/>
              </a:cxn>
              <a:cxn ang="0">
                <a:pos x="connsiteX1" y="connsiteY1"/>
              </a:cxn>
              <a:cxn ang="0">
                <a:pos x="connsiteX2" y="connsiteY2"/>
              </a:cxn>
              <a:cxn ang="0">
                <a:pos x="connsiteX3" y="connsiteY3"/>
              </a:cxn>
            </a:cxnLst>
            <a:rect l="l" t="t" r="r" b="b"/>
            <a:pathLst>
              <a:path w="4956464" h="6889173">
                <a:moveTo>
                  <a:pt x="10391" y="0"/>
                </a:moveTo>
                <a:cubicBezTo>
                  <a:pt x="3352800" y="1236518"/>
                  <a:pt x="4426528" y="4305300"/>
                  <a:pt x="4956464" y="6878782"/>
                </a:cubicBezTo>
                <a:lnTo>
                  <a:pt x="0" y="6889173"/>
                </a:lnTo>
                <a:cubicBezTo>
                  <a:pt x="3464" y="4592782"/>
                  <a:pt x="6927" y="2296391"/>
                  <a:pt x="10391" y="0"/>
                </a:cubicBezTo>
                <a:close/>
              </a:path>
            </a:pathLst>
          </a:custGeom>
          <a:solidFill>
            <a:schemeClr val="accent6">
              <a:lumMod val="50000"/>
            </a:schemeClr>
          </a:solidFill>
          <a:ln>
            <a:no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solidFill>
                <a:prstClr val="black"/>
              </a:solidFill>
            </a:endParaRPr>
          </a:p>
        </p:txBody>
      </p:sp>
      <p:sp>
        <p:nvSpPr>
          <p:cNvPr id="19" name="Freeform 8">
            <a:extLst>
              <a:ext uri="{FF2B5EF4-FFF2-40B4-BE49-F238E27FC236}">
                <a16:creationId xmlns:a16="http://schemas.microsoft.com/office/drawing/2014/main" id="{85D1FD2F-64E1-41D0-B85E-837F1BD2E590}"/>
              </a:ext>
            </a:extLst>
          </p:cNvPr>
          <p:cNvSpPr/>
          <p:nvPr userDrawn="1"/>
        </p:nvSpPr>
        <p:spPr>
          <a:xfrm rot="429393">
            <a:off x="-509072" y="320041"/>
            <a:ext cx="5226314" cy="6857999"/>
          </a:xfrm>
          <a:custGeom>
            <a:avLst/>
            <a:gdLst>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5" fmla="*/ 10391 w 5552210"/>
              <a:gd name="connsiteY5" fmla="*/ 0 h 7602682"/>
              <a:gd name="connsiteX0" fmla="*/ 10391 w 5552210"/>
              <a:gd name="connsiteY0" fmla="*/ 0 h 6889173"/>
              <a:gd name="connsiteX1" fmla="*/ 72736 w 5552210"/>
              <a:gd name="connsiteY1" fmla="*/ 51955 h 6889173"/>
              <a:gd name="connsiteX2" fmla="*/ 3574473 w 5552210"/>
              <a:gd name="connsiteY2" fmla="*/ 2545773 h 6889173"/>
              <a:gd name="connsiteX3" fmla="*/ 4956464 w 5552210"/>
              <a:gd name="connsiteY3" fmla="*/ 6878782 h 6889173"/>
              <a:gd name="connsiteX4" fmla="*/ 0 w 5552210"/>
              <a:gd name="connsiteY4" fmla="*/ 6889173 h 6889173"/>
              <a:gd name="connsiteX5" fmla="*/ 10391 w 5552210"/>
              <a:gd name="connsiteY5" fmla="*/ 0 h 6889173"/>
              <a:gd name="connsiteX0" fmla="*/ 10391 w 4968587"/>
              <a:gd name="connsiteY0" fmla="*/ 0 h 6889173"/>
              <a:gd name="connsiteX1" fmla="*/ 72736 w 4968587"/>
              <a:gd name="connsiteY1" fmla="*/ 51955 h 6889173"/>
              <a:gd name="connsiteX2" fmla="*/ 4956464 w 4968587"/>
              <a:gd name="connsiteY2" fmla="*/ 6878782 h 6889173"/>
              <a:gd name="connsiteX3" fmla="*/ 0 w 4968587"/>
              <a:gd name="connsiteY3" fmla="*/ 6889173 h 6889173"/>
              <a:gd name="connsiteX4" fmla="*/ 10391 w 4968587"/>
              <a:gd name="connsiteY4"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Lst>
            <a:ahLst/>
            <a:cxnLst>
              <a:cxn ang="0">
                <a:pos x="connsiteX0" y="connsiteY0"/>
              </a:cxn>
              <a:cxn ang="0">
                <a:pos x="connsiteX1" y="connsiteY1"/>
              </a:cxn>
              <a:cxn ang="0">
                <a:pos x="connsiteX2" y="connsiteY2"/>
              </a:cxn>
              <a:cxn ang="0">
                <a:pos x="connsiteX3" y="connsiteY3"/>
              </a:cxn>
            </a:cxnLst>
            <a:rect l="l" t="t" r="r" b="b"/>
            <a:pathLst>
              <a:path w="4956464" h="6889173">
                <a:moveTo>
                  <a:pt x="10391" y="0"/>
                </a:moveTo>
                <a:cubicBezTo>
                  <a:pt x="3352800" y="1236518"/>
                  <a:pt x="4426528" y="4305300"/>
                  <a:pt x="4956464" y="6878782"/>
                </a:cubicBezTo>
                <a:lnTo>
                  <a:pt x="0" y="6889173"/>
                </a:lnTo>
                <a:cubicBezTo>
                  <a:pt x="3464" y="4592782"/>
                  <a:pt x="6927" y="2296391"/>
                  <a:pt x="10391" y="0"/>
                </a:cubicBezTo>
                <a:close/>
              </a:path>
            </a:pathLst>
          </a:custGeom>
          <a:solidFill>
            <a:schemeClr val="accent6">
              <a:lumMod val="50000"/>
            </a:schemeClr>
          </a:solidFill>
          <a:ln>
            <a:no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solidFill>
                <a:prstClr val="black"/>
              </a:solidFill>
            </a:endParaRPr>
          </a:p>
        </p:txBody>
      </p:sp>
      <p:sp>
        <p:nvSpPr>
          <p:cNvPr id="7" name="Picture Placeholder 6"/>
          <p:cNvSpPr>
            <a:spLocks noGrp="1" noChangeAspect="1"/>
          </p:cNvSpPr>
          <p:nvPr>
            <p:ph type="pic" sz="quarter" idx="13" hasCustomPrompt="1"/>
          </p:nvPr>
        </p:nvSpPr>
        <p:spPr>
          <a:xfrm>
            <a:off x="1494217" y="609600"/>
            <a:ext cx="1096994" cy="1097280"/>
          </a:xfrm>
          <a:prstGeom prst="ellipse">
            <a:avLst/>
          </a:prstGeom>
          <a:noFill/>
          <a:effectLst>
            <a:outerShdw blurRad="127000" dist="127000" dir="8460000" algn="tr" rotWithShape="0">
              <a:prstClr val="black">
                <a:alpha val="23000"/>
              </a:prstClr>
            </a:outerShdw>
          </a:effectLst>
          <a:scene3d>
            <a:camera prst="orthographicFront"/>
            <a:lightRig rig="contrasting" dir="t">
              <a:rot lat="0" lon="0" rev="1500000"/>
            </a:lightRig>
          </a:scene3d>
          <a:sp3d prstMaterial="metal">
            <a:bevelT w="88900" h="88900"/>
          </a:sp3d>
        </p:spPr>
        <p:txBody>
          <a:bodyPr>
            <a:normAutofit/>
          </a:bodyPr>
          <a:lstStyle>
            <a:lvl1pPr marL="0" indent="0" algn="ctr">
              <a:buFont typeface="Arial" panose="020B0604020202020204" pitchFamily="34" charset="0"/>
              <a:buNone/>
              <a:defRPr sz="1200"/>
            </a:lvl1pPr>
          </a:lstStyle>
          <a:p>
            <a:r>
              <a:rPr lang="en-US" dirty="0"/>
              <a:t>Picture</a:t>
            </a:r>
          </a:p>
        </p:txBody>
      </p:sp>
      <p:sp>
        <p:nvSpPr>
          <p:cNvPr id="11" name="Picture Placeholder 6"/>
          <p:cNvSpPr>
            <a:spLocks noGrp="1" noChangeAspect="1"/>
          </p:cNvSpPr>
          <p:nvPr>
            <p:ph type="pic" sz="quarter" idx="16" hasCustomPrompt="1"/>
          </p:nvPr>
        </p:nvSpPr>
        <p:spPr>
          <a:xfrm>
            <a:off x="2755543" y="1828800"/>
            <a:ext cx="1096994" cy="1097280"/>
          </a:xfrm>
          <a:prstGeom prst="ellipse">
            <a:avLst/>
          </a:prstGeom>
          <a:noFill/>
          <a:effectLst>
            <a:outerShdw blurRad="127000" dist="127000" dir="8460000" algn="tr" rotWithShape="0">
              <a:prstClr val="black">
                <a:alpha val="23000"/>
              </a:prstClr>
            </a:outerShdw>
          </a:effectLst>
          <a:scene3d>
            <a:camera prst="orthographicFront"/>
            <a:lightRig rig="contrasting" dir="t">
              <a:rot lat="0" lon="0" rev="1500000"/>
            </a:lightRig>
          </a:scene3d>
          <a:sp3d prstMaterial="metal">
            <a:bevelT w="88900" h="88900"/>
          </a:sp3d>
        </p:spPr>
        <p:txBody>
          <a:bodyPr>
            <a:normAutofit/>
          </a:bodyPr>
          <a:lstStyle>
            <a:lvl1pPr marL="0" indent="0" algn="ctr">
              <a:buFont typeface="Arial" panose="020B0604020202020204" pitchFamily="34" charset="0"/>
              <a:buNone/>
              <a:defRPr sz="1200"/>
            </a:lvl1pPr>
          </a:lstStyle>
          <a:p>
            <a:r>
              <a:rPr lang="en-US" dirty="0"/>
              <a:t>Picture</a:t>
            </a:r>
          </a:p>
        </p:txBody>
      </p:sp>
      <p:sp>
        <p:nvSpPr>
          <p:cNvPr id="13" name="Picture Placeholder 6"/>
          <p:cNvSpPr>
            <a:spLocks noGrp="1" noChangeAspect="1"/>
          </p:cNvSpPr>
          <p:nvPr>
            <p:ph type="pic" sz="quarter" idx="18" hasCustomPrompt="1"/>
          </p:nvPr>
        </p:nvSpPr>
        <p:spPr>
          <a:xfrm>
            <a:off x="3580467" y="3200400"/>
            <a:ext cx="1096994" cy="1097280"/>
          </a:xfrm>
          <a:prstGeom prst="ellipse">
            <a:avLst/>
          </a:prstGeom>
          <a:noFill/>
          <a:effectLst>
            <a:outerShdw blurRad="127000" dist="127000" dir="8460000" algn="tr" rotWithShape="0">
              <a:prstClr val="black">
                <a:alpha val="23000"/>
              </a:prstClr>
            </a:outerShdw>
          </a:effectLst>
          <a:scene3d>
            <a:camera prst="orthographicFront"/>
            <a:lightRig rig="contrasting" dir="t">
              <a:rot lat="0" lon="0" rev="1500000"/>
            </a:lightRig>
          </a:scene3d>
          <a:sp3d prstMaterial="metal">
            <a:bevelT w="88900" h="88900"/>
          </a:sp3d>
        </p:spPr>
        <p:txBody>
          <a:bodyPr>
            <a:normAutofit/>
          </a:bodyPr>
          <a:lstStyle>
            <a:lvl1pPr marL="0" indent="0" algn="ctr">
              <a:buFont typeface="Arial" panose="020B0604020202020204" pitchFamily="34" charset="0"/>
              <a:buNone/>
              <a:defRPr sz="1200"/>
            </a:lvl1pPr>
          </a:lstStyle>
          <a:p>
            <a:r>
              <a:rPr lang="en-US" dirty="0"/>
              <a:t>Picture</a:t>
            </a:r>
          </a:p>
        </p:txBody>
      </p:sp>
      <p:sp>
        <p:nvSpPr>
          <p:cNvPr id="15" name="Picture Placeholder 6"/>
          <p:cNvSpPr>
            <a:spLocks noGrp="1" noChangeAspect="1"/>
          </p:cNvSpPr>
          <p:nvPr>
            <p:ph type="pic" sz="quarter" idx="20" hasCustomPrompt="1"/>
          </p:nvPr>
        </p:nvSpPr>
        <p:spPr>
          <a:xfrm>
            <a:off x="4340090" y="4690872"/>
            <a:ext cx="1096994" cy="1097280"/>
          </a:xfrm>
          <a:prstGeom prst="ellipse">
            <a:avLst/>
          </a:prstGeom>
          <a:noFill/>
          <a:effectLst>
            <a:outerShdw blurRad="127000" dist="127000" dir="8460000" algn="tr" rotWithShape="0">
              <a:prstClr val="black">
                <a:alpha val="23000"/>
              </a:prstClr>
            </a:outerShdw>
          </a:effectLst>
          <a:scene3d>
            <a:camera prst="orthographicFront"/>
            <a:lightRig rig="contrasting" dir="t">
              <a:rot lat="0" lon="0" rev="1500000"/>
            </a:lightRig>
          </a:scene3d>
          <a:sp3d prstMaterial="metal">
            <a:bevelT w="88900" h="88900"/>
          </a:sp3d>
        </p:spPr>
        <p:txBody>
          <a:bodyPr>
            <a:normAutofit/>
          </a:bodyPr>
          <a:lstStyle>
            <a:lvl1pPr marL="0" indent="0" algn="ctr">
              <a:buFont typeface="Arial" panose="020B0604020202020204" pitchFamily="34" charset="0"/>
              <a:buNone/>
              <a:defRPr sz="1200"/>
            </a:lvl1pPr>
          </a:lstStyle>
          <a:p>
            <a:r>
              <a:rPr lang="en-US" dirty="0"/>
              <a:t>Picture</a:t>
            </a:r>
          </a:p>
        </p:txBody>
      </p:sp>
      <p:pic>
        <p:nvPicPr>
          <p:cNvPr id="20" name="Picture 19">
            <a:extLst>
              <a:ext uri="{FF2B5EF4-FFF2-40B4-BE49-F238E27FC236}">
                <a16:creationId xmlns:a16="http://schemas.microsoft.com/office/drawing/2014/main" id="{07A159D8-A75A-4E0B-879A-273A506847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503" y="3457960"/>
            <a:ext cx="2355670" cy="167919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3309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0" presetClass="path" presetSubtype="0" accel="50000" decel="50000" fill="hold" grpId="1" nodeType="withEffect">
                                  <p:stCondLst>
                                    <p:cond delay="0"/>
                                  </p:stCondLst>
                                  <p:childTnLst>
                                    <p:animMotion origin="layout" path="M 1.875E-6 2.77556E-17 C 0.08333 0.12338 0.12409 0.20185 0.17031 0.35532 C 0.21771 0.51736 0.26002 0.8213 0.28515 0.97199 " pathEditMode="relative" rAng="0" ptsTypes="AAA">
                                      <p:cBhvr>
                                        <p:cTn id="12" dur="1000" spd="-100000" fill="hold"/>
                                        <p:tgtEl>
                                          <p:spTgt spid="7"/>
                                        </p:tgtEl>
                                        <p:attrNameLst>
                                          <p:attrName>ppt_x</p:attrName>
                                          <p:attrName>ppt_y</p:attrName>
                                        </p:attrNameLst>
                                      </p:cBhvr>
                                      <p:rCtr x="14258" y="48588"/>
                                    </p:animMotion>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par>
                          <p:cTn id="17" fill="hold">
                            <p:stCondLst>
                              <p:cond delay="2000"/>
                            </p:stCondLst>
                            <p:childTnLst>
                              <p:par>
                                <p:cTn id="18" presetID="31"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 calcmode="lin" valueType="num">
                                      <p:cBhvr>
                                        <p:cTn id="22" dur="1000" fill="hold"/>
                                        <p:tgtEl>
                                          <p:spTgt spid="11"/>
                                        </p:tgtEl>
                                        <p:attrNameLst>
                                          <p:attrName>style.rotation</p:attrName>
                                        </p:attrNameLst>
                                      </p:cBhvr>
                                      <p:tavLst>
                                        <p:tav tm="0">
                                          <p:val>
                                            <p:fltVal val="90"/>
                                          </p:val>
                                        </p:tav>
                                        <p:tav tm="100000">
                                          <p:val>
                                            <p:fltVal val="0"/>
                                          </p:val>
                                        </p:tav>
                                      </p:tavLst>
                                    </p:anim>
                                    <p:animEffect transition="in" filter="fade">
                                      <p:cBhvr>
                                        <p:cTn id="23" dur="1000"/>
                                        <p:tgtEl>
                                          <p:spTgt spid="11"/>
                                        </p:tgtEl>
                                      </p:cBhvr>
                                    </p:animEffect>
                                  </p:childTnLst>
                                </p:cTn>
                              </p:par>
                              <p:par>
                                <p:cTn id="24" presetID="0" presetClass="path" presetSubtype="0" accel="50000" decel="50000" fill="hold" grpId="1" nodeType="withEffect">
                                  <p:stCondLst>
                                    <p:cond delay="0"/>
                                  </p:stCondLst>
                                  <p:childTnLst>
                                    <p:animMotion origin="layout" path="M -3.54167E-6 2.22222E-6 C 0.0487 0.10208 0.07266 0.16713 0.09987 0.29444 C 0.12774 0.4287 0.15248 0.68078 0.16732 0.80602 " pathEditMode="relative" rAng="0" ptsTypes="AAA">
                                      <p:cBhvr>
                                        <p:cTn id="25" dur="1000" spd="-100000" fill="hold"/>
                                        <p:tgtEl>
                                          <p:spTgt spid="11"/>
                                        </p:tgtEl>
                                        <p:attrNameLst>
                                          <p:attrName>ppt_x</p:attrName>
                                          <p:attrName>ppt_y</p:attrName>
                                        </p:attrNameLst>
                                      </p:cBhvr>
                                      <p:rCtr x="8359" y="40301"/>
                                    </p:animMotion>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childTnLst>
                                </p:cTn>
                              </p:par>
                            </p:childTnLst>
                          </p:cTn>
                        </p:par>
                        <p:par>
                          <p:cTn id="30" fill="hold">
                            <p:stCondLst>
                              <p:cond delay="4000"/>
                            </p:stCondLst>
                            <p:childTnLst>
                              <p:par>
                                <p:cTn id="31" presetID="31"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fltVal val="0"/>
                                          </p:val>
                                        </p:tav>
                                        <p:tav tm="100000">
                                          <p:val>
                                            <p:strVal val="#ppt_w"/>
                                          </p:val>
                                        </p:tav>
                                      </p:tavLst>
                                    </p:anim>
                                    <p:anim calcmode="lin" valueType="num">
                                      <p:cBhvr>
                                        <p:cTn id="34" dur="1000" fill="hold"/>
                                        <p:tgtEl>
                                          <p:spTgt spid="13"/>
                                        </p:tgtEl>
                                        <p:attrNameLst>
                                          <p:attrName>ppt_h</p:attrName>
                                        </p:attrNameLst>
                                      </p:cBhvr>
                                      <p:tavLst>
                                        <p:tav tm="0">
                                          <p:val>
                                            <p:fltVal val="0"/>
                                          </p:val>
                                        </p:tav>
                                        <p:tav tm="100000">
                                          <p:val>
                                            <p:strVal val="#ppt_h"/>
                                          </p:val>
                                        </p:tav>
                                      </p:tavLst>
                                    </p:anim>
                                    <p:anim calcmode="lin" valueType="num">
                                      <p:cBhvr>
                                        <p:cTn id="35" dur="1000" fill="hold"/>
                                        <p:tgtEl>
                                          <p:spTgt spid="13"/>
                                        </p:tgtEl>
                                        <p:attrNameLst>
                                          <p:attrName>style.rotation</p:attrName>
                                        </p:attrNameLst>
                                      </p:cBhvr>
                                      <p:tavLst>
                                        <p:tav tm="0">
                                          <p:val>
                                            <p:fltVal val="90"/>
                                          </p:val>
                                        </p:tav>
                                        <p:tav tm="100000">
                                          <p:val>
                                            <p:fltVal val="0"/>
                                          </p:val>
                                        </p:tav>
                                      </p:tavLst>
                                    </p:anim>
                                    <p:animEffect transition="in" filter="fade">
                                      <p:cBhvr>
                                        <p:cTn id="36" dur="1000"/>
                                        <p:tgtEl>
                                          <p:spTgt spid="13"/>
                                        </p:tgtEl>
                                      </p:cBhvr>
                                    </p:animEffect>
                                  </p:childTnLst>
                                </p:cTn>
                              </p:par>
                              <p:par>
                                <p:cTn id="37" presetID="0" presetClass="path" presetSubtype="0" accel="50000" decel="50000" fill="hold" grpId="1" nodeType="withEffect">
                                  <p:stCondLst>
                                    <p:cond delay="0"/>
                                  </p:stCondLst>
                                  <p:childTnLst>
                                    <p:animMotion origin="layout" path="M -1.875E-6 2.22222E-6 C 0.02891 0.07592 0.0431 0.1243 0.05938 0.21921 C 0.07591 0.31921 0.09063 0.50694 0.09961 0.60023 " pathEditMode="relative" rAng="0" ptsTypes="AAA">
                                      <p:cBhvr>
                                        <p:cTn id="38" dur="1000" spd="-100000" fill="hold"/>
                                        <p:tgtEl>
                                          <p:spTgt spid="13"/>
                                        </p:tgtEl>
                                        <p:attrNameLst>
                                          <p:attrName>ppt_x</p:attrName>
                                          <p:attrName>ppt_y</p:attrName>
                                        </p:attrNameLst>
                                      </p:cBhvr>
                                      <p:rCtr x="4974" y="30000"/>
                                    </p:animMotion>
                                  </p:childTnLst>
                                </p:cTn>
                              </p:par>
                            </p:childTnLst>
                          </p:cTn>
                        </p:par>
                        <p:par>
                          <p:cTn id="39" fill="hold">
                            <p:stCondLst>
                              <p:cond delay="50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childTnLst>
                                </p:cTn>
                              </p:par>
                            </p:childTnLst>
                          </p:cTn>
                        </p:par>
                        <p:par>
                          <p:cTn id="43" fill="hold">
                            <p:stCondLst>
                              <p:cond delay="6000"/>
                            </p:stCondLst>
                            <p:childTnLst>
                              <p:par>
                                <p:cTn id="44" presetID="31" presetClass="entr" presetSubtype="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1000" fill="hold"/>
                                        <p:tgtEl>
                                          <p:spTgt spid="15"/>
                                        </p:tgtEl>
                                        <p:attrNameLst>
                                          <p:attrName>ppt_w</p:attrName>
                                        </p:attrNameLst>
                                      </p:cBhvr>
                                      <p:tavLst>
                                        <p:tav tm="0">
                                          <p:val>
                                            <p:fltVal val="0"/>
                                          </p:val>
                                        </p:tav>
                                        <p:tav tm="100000">
                                          <p:val>
                                            <p:strVal val="#ppt_w"/>
                                          </p:val>
                                        </p:tav>
                                      </p:tavLst>
                                    </p:anim>
                                    <p:anim calcmode="lin" valueType="num">
                                      <p:cBhvr>
                                        <p:cTn id="47" dur="1000" fill="hold"/>
                                        <p:tgtEl>
                                          <p:spTgt spid="15"/>
                                        </p:tgtEl>
                                        <p:attrNameLst>
                                          <p:attrName>ppt_h</p:attrName>
                                        </p:attrNameLst>
                                      </p:cBhvr>
                                      <p:tavLst>
                                        <p:tav tm="0">
                                          <p:val>
                                            <p:fltVal val="0"/>
                                          </p:val>
                                        </p:tav>
                                        <p:tav tm="100000">
                                          <p:val>
                                            <p:strVal val="#ppt_h"/>
                                          </p:val>
                                        </p:tav>
                                      </p:tavLst>
                                    </p:anim>
                                    <p:anim calcmode="lin" valueType="num">
                                      <p:cBhvr>
                                        <p:cTn id="48" dur="1000" fill="hold"/>
                                        <p:tgtEl>
                                          <p:spTgt spid="15"/>
                                        </p:tgtEl>
                                        <p:attrNameLst>
                                          <p:attrName>style.rotation</p:attrName>
                                        </p:attrNameLst>
                                      </p:cBhvr>
                                      <p:tavLst>
                                        <p:tav tm="0">
                                          <p:val>
                                            <p:fltVal val="90"/>
                                          </p:val>
                                        </p:tav>
                                        <p:tav tm="100000">
                                          <p:val>
                                            <p:fltVal val="0"/>
                                          </p:val>
                                        </p:tav>
                                      </p:tavLst>
                                    </p:anim>
                                    <p:animEffect transition="in" filter="fade">
                                      <p:cBhvr>
                                        <p:cTn id="49" dur="1000"/>
                                        <p:tgtEl>
                                          <p:spTgt spid="15"/>
                                        </p:tgtEl>
                                      </p:cBhvr>
                                    </p:animEffect>
                                  </p:childTnLst>
                                </p:cTn>
                              </p:par>
                              <p:par>
                                <p:cTn id="50" presetID="0" presetClass="path" presetSubtype="0" accel="50000" decel="50000" fill="hold" grpId="1" nodeType="withEffect">
                                  <p:stCondLst>
                                    <p:cond delay="0"/>
                                  </p:stCondLst>
                                  <p:childTnLst>
                                    <p:animMotion origin="layout" path="M 3.68629E-18 1.11111E-6 C 0.01107 0.05 0.01641 0.08194 0.02266 0.14491 C 0.0293 0.21134 0.03503 0.33565 0.0388 0.39768 " pathEditMode="relative" rAng="0" ptsTypes="AAA">
                                      <p:cBhvr>
                                        <p:cTn id="51" dur="1000" spd="-100000" fill="hold"/>
                                        <p:tgtEl>
                                          <p:spTgt spid="15"/>
                                        </p:tgtEl>
                                        <p:attrNameLst>
                                          <p:attrName>ppt_x</p:attrName>
                                          <p:attrName>ppt_y</p:attrName>
                                        </p:attrNameLst>
                                      </p:cBhvr>
                                      <p:rCtr x="1940" y="19884"/>
                                    </p:animMotion>
                                  </p:childTnLst>
                                </p:cTn>
                              </p:par>
                            </p:childTnLst>
                          </p:cTn>
                        </p:par>
                        <p:par>
                          <p:cTn id="52" fill="hold">
                            <p:stCondLst>
                              <p:cond delay="7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P spid="10" grpId="0">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4" grpId="0">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childTnLst>
                </p:cTn>
              </p:par>
            </p:tnLst>
          </p:tmpl>
        </p:tmplLst>
      </p:bldP>
      <p:bldP spid="7" grpId="0"/>
      <p:bldP spid="7" grpId="1"/>
      <p:bldP spid="11" grpId="0"/>
      <p:bldP spid="11" grpId="1"/>
      <p:bldP spid="13" grpId="0"/>
      <p:bldP spid="13" grpId="1"/>
      <p:bldP spid="15" grpId="0"/>
      <p:bldP spid="15" grpId="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rner photo">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nvSpPr>
        <p:spPr>
          <a:xfrm>
            <a:off x="191862" y="0"/>
            <a:ext cx="358893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11" name="Rectangle 10"/>
          <p:cNvSpPr/>
          <p:nvPr userDrawn="1"/>
        </p:nvSpPr>
        <p:spPr>
          <a:xfrm>
            <a:off x="3780793" y="0"/>
            <a:ext cx="840803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7" name="Slide Number Placeholder 5"/>
          <p:cNvSpPr>
            <a:spLocks noGrp="1"/>
          </p:cNvSpPr>
          <p:nvPr>
            <p:ph type="sldNum" sz="quarter" idx="4"/>
          </p:nvPr>
        </p:nvSpPr>
        <p:spPr>
          <a:xfrm>
            <a:off x="886546" y="6382206"/>
            <a:ext cx="358747"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solidFill>
                  <a:srgbClr val="4472C4"/>
                </a:solidFill>
              </a:rPr>
              <a:pPr/>
              <a:t>‹#›</a:t>
            </a:fld>
            <a:endParaRPr lang="en-US" dirty="0">
              <a:solidFill>
                <a:srgbClr val="4472C4"/>
              </a:solidFill>
            </a:endParaRPr>
          </a:p>
        </p:txBody>
      </p:sp>
      <p:sp>
        <p:nvSpPr>
          <p:cNvPr id="8" name="Rectangle 7"/>
          <p:cNvSpPr/>
          <p:nvPr userDrawn="1"/>
        </p:nvSpPr>
        <p:spPr>
          <a:xfrm>
            <a:off x="299960" y="6382206"/>
            <a:ext cx="527251"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400" b="1" dirty="0">
                <a:solidFill>
                  <a:prstClr val="white">
                    <a:lumMod val="75000"/>
                  </a:prstClr>
                </a:solidFill>
              </a:rPr>
              <a:t>SLIDE </a:t>
            </a:r>
            <a:r>
              <a:rPr lang="en-US" sz="1400" b="1" dirty="0">
                <a:solidFill>
                  <a:srgbClr val="4472C4"/>
                </a:solidFill>
              </a:rPr>
              <a:t>/</a:t>
            </a:r>
          </a:p>
        </p:txBody>
      </p:sp>
    </p:spTree>
    <p:extLst>
      <p:ext uri="{BB962C8B-B14F-4D97-AF65-F5344CB8AC3E}">
        <p14:creationId xmlns:p14="http://schemas.microsoft.com/office/powerpoint/2010/main" val="40428845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rner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Picture Placeholder 13"/>
          <p:cNvSpPr>
            <a:spLocks noGrp="1"/>
          </p:cNvSpPr>
          <p:nvPr>
            <p:ph type="pic" sz="quarter" idx="10"/>
          </p:nvPr>
        </p:nvSpPr>
        <p:spPr>
          <a:xfrm>
            <a:off x="5476480" y="0"/>
            <a:ext cx="6712345" cy="4470400"/>
          </a:xfrm>
          <a:prstGeom prst="rect">
            <a:avLst/>
          </a:prstGeom>
          <a:pattFill prst="lgCheck">
            <a:fgClr>
              <a:schemeClr val="bg1">
                <a:lumMod val="85000"/>
              </a:schemeClr>
            </a:fgClr>
            <a:bgClr>
              <a:schemeClr val="bg1"/>
            </a:bgClr>
          </a:pattFill>
        </p:spPr>
        <p:txBody>
          <a:bodyPr anchor="ctr"/>
          <a:lstStyle>
            <a:lvl1pPr marL="0" indent="0" algn="ctr">
              <a:buNone/>
              <a:defRPr sz="3999" i="1" baseline="0">
                <a:solidFill>
                  <a:schemeClr val="bg1">
                    <a:lumMod val="65000"/>
                  </a:schemeClr>
                </a:solidFill>
              </a:defRPr>
            </a:lvl1pPr>
          </a:lstStyle>
          <a:p>
            <a:r>
              <a:rPr lang="en-US" dirty="0"/>
              <a:t>Click icon to add picture</a:t>
            </a:r>
          </a:p>
          <a:p>
            <a:endParaRPr lang="en-US" dirty="0"/>
          </a:p>
        </p:txBody>
      </p:sp>
      <p:sp>
        <p:nvSpPr>
          <p:cNvPr id="22" name="Slide Number Placeholder 5"/>
          <p:cNvSpPr>
            <a:spLocks noGrp="1"/>
          </p:cNvSpPr>
          <p:nvPr>
            <p:ph type="sldNum" sz="quarter" idx="4"/>
          </p:nvPr>
        </p:nvSpPr>
        <p:spPr>
          <a:xfrm>
            <a:off x="886546" y="6382206"/>
            <a:ext cx="358747"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23" name="Rectangle 22"/>
          <p:cNvSpPr/>
          <p:nvPr userDrawn="1"/>
        </p:nvSpPr>
        <p:spPr>
          <a:xfrm>
            <a:off x="299960" y="6382206"/>
            <a:ext cx="527251"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
        <p:nvSpPr>
          <p:cNvPr id="25" name="Content Placeholder 15"/>
          <p:cNvSpPr>
            <a:spLocks noGrp="1"/>
          </p:cNvSpPr>
          <p:nvPr>
            <p:ph sz="quarter" idx="14" hasCustomPrompt="1"/>
          </p:nvPr>
        </p:nvSpPr>
        <p:spPr>
          <a:xfrm>
            <a:off x="5329419" y="4722585"/>
            <a:ext cx="6559447" cy="923330"/>
          </a:xfrm>
          <a:prstGeom prst="rect">
            <a:avLst/>
          </a:prstGeom>
        </p:spPr>
        <p:txBody>
          <a:bodyPr wrap="square" lIns="0" tIns="0" rIns="0" bIns="0">
            <a:spAutoFit/>
          </a:bodyPr>
          <a:lstStyle>
            <a:lvl1pPr marL="0" indent="0" algn="l" defTabSz="848644" rtl="0" eaLnBrk="1" latinLnBrk="0" hangingPunct="1">
              <a:lnSpc>
                <a:spcPct val="100000"/>
              </a:lnSpc>
              <a:spcBef>
                <a:spcPct val="0"/>
              </a:spcBef>
              <a:buNone/>
              <a:defRPr lang="pl-PL" sz="5998" b="1" i="0" kern="1200" cap="all" spc="-30" baseline="0" dirty="0" smtClean="0">
                <a:solidFill>
                  <a:schemeClr val="tx1"/>
                </a:solidFill>
                <a:uFillTx/>
                <a:latin typeface="Source Sans Pro Black" panose="020B0803030403020204" pitchFamily="34" charset="-18"/>
                <a:ea typeface="+mj-ea"/>
                <a:cs typeface="+mj-cs"/>
              </a:defRPr>
            </a:lvl1pPr>
          </a:lstStyle>
          <a:p>
            <a:pPr marL="0" lvl="0" indent="0" algn="l" defTabSz="848644" rtl="0" eaLnBrk="1" latinLnBrk="0" hangingPunct="1">
              <a:lnSpc>
                <a:spcPct val="100000"/>
              </a:lnSpc>
              <a:spcBef>
                <a:spcPct val="0"/>
              </a:spcBef>
              <a:buFont typeface="Arial" panose="020B0604020202020204" pitchFamily="34" charset="0"/>
              <a:buNone/>
            </a:pPr>
            <a:r>
              <a:rPr lang="en-US" dirty="0"/>
              <a:t>Text</a:t>
            </a:r>
          </a:p>
        </p:txBody>
      </p:sp>
      <p:sp>
        <p:nvSpPr>
          <p:cNvPr id="26" name="Content Placeholder 15"/>
          <p:cNvSpPr>
            <a:spLocks noGrp="1"/>
          </p:cNvSpPr>
          <p:nvPr>
            <p:ph sz="quarter" idx="12" hasCustomPrompt="1"/>
          </p:nvPr>
        </p:nvSpPr>
        <p:spPr>
          <a:xfrm>
            <a:off x="5329419" y="5752958"/>
            <a:ext cx="6560075" cy="430887"/>
          </a:xfrm>
          <a:prstGeom prst="rect">
            <a:avLst/>
          </a:prstGeom>
        </p:spPr>
        <p:txBody>
          <a:bodyPr wrap="square" lIns="0" tIns="0" rIns="0" bIns="0">
            <a:spAutoFit/>
          </a:bodyPr>
          <a:lstStyle>
            <a:lvl1pPr marL="0" indent="0" algn="l" defTabSz="848644" rtl="0" eaLnBrk="1" latinLnBrk="0" hangingPunct="1">
              <a:lnSpc>
                <a:spcPct val="100000"/>
              </a:lnSpc>
              <a:spcBef>
                <a:spcPct val="0"/>
              </a:spcBef>
              <a:buNone/>
              <a:defRPr lang="pl-PL" sz="2799" b="0" i="0" kern="1200" spc="-30" baseline="0" dirty="0" smtClean="0">
                <a:solidFill>
                  <a:schemeClr val="tx1"/>
                </a:solidFill>
                <a:uFillTx/>
                <a:latin typeface="Source Sans Pro Light" panose="020B0403030403020204" pitchFamily="34" charset="-18"/>
                <a:ea typeface="+mj-ea"/>
                <a:cs typeface="+mj-cs"/>
              </a:defRPr>
            </a:lvl1pPr>
          </a:lstStyle>
          <a:p>
            <a:pPr lvl="0"/>
            <a:r>
              <a:rPr lang="en-US" dirty="0"/>
              <a:t>Your text </a:t>
            </a:r>
          </a:p>
        </p:txBody>
      </p:sp>
    </p:spTree>
    <p:extLst>
      <p:ext uri="{BB962C8B-B14F-4D97-AF65-F5344CB8AC3E}">
        <p14:creationId xmlns:p14="http://schemas.microsoft.com/office/powerpoint/2010/main" val="679333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Picture Placeholder 13"/>
          <p:cNvSpPr>
            <a:spLocks noGrp="1"/>
          </p:cNvSpPr>
          <p:nvPr>
            <p:ph type="pic" sz="quarter" idx="10"/>
          </p:nvPr>
        </p:nvSpPr>
        <p:spPr>
          <a:xfrm>
            <a:off x="0" y="0"/>
            <a:ext cx="12188825" cy="6858000"/>
          </a:xfrm>
          <a:prstGeom prst="rect">
            <a:avLst/>
          </a:prstGeom>
          <a:pattFill prst="lgCheck">
            <a:fgClr>
              <a:schemeClr val="bg1">
                <a:lumMod val="85000"/>
              </a:schemeClr>
            </a:fgClr>
            <a:bgClr>
              <a:schemeClr val="bg1"/>
            </a:bgClr>
          </a:pattFill>
        </p:spPr>
        <p:txBody>
          <a:bodyPr anchor="ctr"/>
          <a:lstStyle>
            <a:lvl1pPr marL="0" indent="0" algn="ctr">
              <a:buNone/>
              <a:defRPr sz="3999" i="1" baseline="0">
                <a:solidFill>
                  <a:schemeClr val="bg1">
                    <a:lumMod val="65000"/>
                  </a:schemeClr>
                </a:solidFill>
              </a:defRPr>
            </a:lvl1pPr>
          </a:lstStyle>
          <a:p>
            <a:r>
              <a:rPr lang="en-US" dirty="0"/>
              <a:t>Click icon to add picture</a:t>
            </a:r>
          </a:p>
          <a:p>
            <a:endParaRPr lang="en-US" dirty="0"/>
          </a:p>
        </p:txBody>
      </p:sp>
      <p:sp>
        <p:nvSpPr>
          <p:cNvPr id="8" name="Slide Number Placeholder 5"/>
          <p:cNvSpPr>
            <a:spLocks noGrp="1"/>
          </p:cNvSpPr>
          <p:nvPr>
            <p:ph type="sldNum" sz="quarter" idx="4"/>
          </p:nvPr>
        </p:nvSpPr>
        <p:spPr>
          <a:xfrm>
            <a:off x="886546" y="6382206"/>
            <a:ext cx="358747"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9" name="Rectangle 8"/>
          <p:cNvSpPr/>
          <p:nvPr userDrawn="1"/>
        </p:nvSpPr>
        <p:spPr>
          <a:xfrm>
            <a:off x="299960" y="6382206"/>
            <a:ext cx="527251"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22139990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F36B-8FD0-490D-B8A7-6ECD446156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871E0-F64F-4B69-81D9-D5BB48A90924}"/>
              </a:ext>
            </a:extLst>
          </p:cNvPr>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6A0C0E-FAF1-4133-AFE9-6D04C538C84D}"/>
              </a:ext>
            </a:extLst>
          </p:cNvPr>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5CBB69-6E1E-4F95-AEE3-FDDDE4134AF1}"/>
              </a:ext>
            </a:extLst>
          </p:cNvPr>
          <p:cNvSpPr>
            <a:spLocks noGrp="1"/>
          </p:cNvSpPr>
          <p:nvPr>
            <p:ph type="dt" sz="half" idx="10"/>
          </p:nvPr>
        </p:nvSpPr>
        <p:spPr/>
        <p:txBody>
          <a:bodyPr/>
          <a:lstStyle/>
          <a:p>
            <a:fld id="{8814B7EA-8738-442B-ADC7-3A7E6F5C49CD}" type="datetime1">
              <a:rPr lang="en-US" smtClean="0"/>
              <a:pPr/>
              <a:t>4/14/2023</a:t>
            </a:fld>
            <a:endParaRPr lang="en-US" dirty="0"/>
          </a:p>
        </p:txBody>
      </p:sp>
      <p:sp>
        <p:nvSpPr>
          <p:cNvPr id="6" name="Footer Placeholder 5">
            <a:extLst>
              <a:ext uri="{FF2B5EF4-FFF2-40B4-BE49-F238E27FC236}">
                <a16:creationId xmlns:a16="http://schemas.microsoft.com/office/drawing/2014/main" id="{B7DF6449-27B2-4168-8B09-C669C5C86611}"/>
              </a:ext>
            </a:extLst>
          </p:cNvPr>
          <p:cNvSpPr>
            <a:spLocks noGrp="1"/>
          </p:cNvSpPr>
          <p:nvPr>
            <p:ph type="ftr" sz="quarter" idx="11"/>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DDC219FC-EA4D-432D-8CC9-AC74A49CB140}"/>
              </a:ext>
            </a:extLst>
          </p:cNvPr>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33710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B716-EB3C-48F1-BD19-6010A2AC890E}"/>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B52190-C99E-441D-8EF4-C47FE7B2B05F}"/>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859D92-354E-4046-A6A6-086C1AE53CFB}"/>
              </a:ext>
            </a:extLst>
          </p:cNvPr>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DC1AF2-0A5D-4FD9-9267-ACAD59E79329}"/>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40DE52-5A47-4245-9D1F-62678C812B7B}"/>
              </a:ext>
            </a:extLst>
          </p:cNvPr>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2540A5-2C41-408E-AC0A-E937D8FFC3B1}"/>
              </a:ext>
            </a:extLst>
          </p:cNvPr>
          <p:cNvSpPr>
            <a:spLocks noGrp="1"/>
          </p:cNvSpPr>
          <p:nvPr>
            <p:ph type="dt" sz="half" idx="10"/>
          </p:nvPr>
        </p:nvSpPr>
        <p:spPr/>
        <p:txBody>
          <a:bodyPr/>
          <a:lstStyle/>
          <a:p>
            <a:fld id="{8FE5692D-78A6-499F-901A-E660774CC8EE}" type="datetime1">
              <a:rPr lang="en-US" smtClean="0"/>
              <a:pPr/>
              <a:t>4/14/2023</a:t>
            </a:fld>
            <a:endParaRPr lang="en-US" dirty="0"/>
          </a:p>
        </p:txBody>
      </p:sp>
      <p:sp>
        <p:nvSpPr>
          <p:cNvPr id="8" name="Footer Placeholder 7">
            <a:extLst>
              <a:ext uri="{FF2B5EF4-FFF2-40B4-BE49-F238E27FC236}">
                <a16:creationId xmlns:a16="http://schemas.microsoft.com/office/drawing/2014/main" id="{13A7C389-988A-419B-BE81-F29AC1A6964B}"/>
              </a:ext>
            </a:extLst>
          </p:cNvPr>
          <p:cNvSpPr>
            <a:spLocks noGrp="1"/>
          </p:cNvSpPr>
          <p:nvPr>
            <p:ph type="ftr" sz="quarter" idx="11"/>
          </p:nvPr>
        </p:nvSpPr>
        <p:spPr/>
        <p:txBody>
          <a:bodyPr/>
          <a:lstStyle/>
          <a:p>
            <a:r>
              <a:rPr lang="en-US"/>
              <a:t>Add a footer</a:t>
            </a:r>
            <a:endParaRPr lang="en-US" dirty="0"/>
          </a:p>
        </p:txBody>
      </p:sp>
      <p:sp>
        <p:nvSpPr>
          <p:cNvPr id="9" name="Slide Number Placeholder 8">
            <a:extLst>
              <a:ext uri="{FF2B5EF4-FFF2-40B4-BE49-F238E27FC236}">
                <a16:creationId xmlns:a16="http://schemas.microsoft.com/office/drawing/2014/main" id="{D5DFE313-FF7D-4228-9D5F-A79F8CE7EF54}"/>
              </a:ext>
            </a:extLst>
          </p:cNvPr>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402541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EAF59-3ED2-45CF-BF67-DB6045F5CE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F8856-9589-48A2-B822-F94CF7984F18}"/>
              </a:ext>
            </a:extLst>
          </p:cNvPr>
          <p:cNvSpPr>
            <a:spLocks noGrp="1"/>
          </p:cNvSpPr>
          <p:nvPr>
            <p:ph type="dt" sz="half" idx="10"/>
          </p:nvPr>
        </p:nvSpPr>
        <p:spPr/>
        <p:txBody>
          <a:bodyPr/>
          <a:lstStyle/>
          <a:p>
            <a:fld id="{6776F355-F21B-43C0-ABBD-B5AEBBE279A6}" type="datetime1">
              <a:rPr lang="en-US" smtClean="0"/>
              <a:pPr/>
              <a:t>4/14/2023</a:t>
            </a:fld>
            <a:endParaRPr lang="en-US" dirty="0"/>
          </a:p>
        </p:txBody>
      </p:sp>
      <p:sp>
        <p:nvSpPr>
          <p:cNvPr id="4" name="Footer Placeholder 3">
            <a:extLst>
              <a:ext uri="{FF2B5EF4-FFF2-40B4-BE49-F238E27FC236}">
                <a16:creationId xmlns:a16="http://schemas.microsoft.com/office/drawing/2014/main" id="{36EBBB6A-52DD-43FC-86E2-3BE0ABF720B7}"/>
              </a:ext>
            </a:extLst>
          </p:cNvPr>
          <p:cNvSpPr>
            <a:spLocks noGrp="1"/>
          </p:cNvSpPr>
          <p:nvPr>
            <p:ph type="ftr" sz="quarter" idx="11"/>
          </p:nvPr>
        </p:nvSpPr>
        <p:spPr/>
        <p:txBody>
          <a:bodyPr/>
          <a:lstStyle/>
          <a:p>
            <a:r>
              <a:rPr lang="en-US"/>
              <a:t>Add a footer</a:t>
            </a:r>
            <a:endParaRPr lang="en-US" dirty="0"/>
          </a:p>
        </p:txBody>
      </p:sp>
      <p:sp>
        <p:nvSpPr>
          <p:cNvPr id="5" name="Slide Number Placeholder 4">
            <a:extLst>
              <a:ext uri="{FF2B5EF4-FFF2-40B4-BE49-F238E27FC236}">
                <a16:creationId xmlns:a16="http://schemas.microsoft.com/office/drawing/2014/main" id="{D7DCEF09-0585-422B-92F1-22D1FEA9B301}"/>
              </a:ext>
            </a:extLst>
          </p:cNvPr>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418739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FD4252-34A1-4965-8DDC-2AF1522DED45}"/>
              </a:ext>
            </a:extLst>
          </p:cNvPr>
          <p:cNvSpPr>
            <a:spLocks noGrp="1"/>
          </p:cNvSpPr>
          <p:nvPr>
            <p:ph type="dt" sz="half" idx="10"/>
          </p:nvPr>
        </p:nvSpPr>
        <p:spPr/>
        <p:txBody>
          <a:bodyPr/>
          <a:lstStyle/>
          <a:p>
            <a:fld id="{C0AB95E7-F437-40FB-91EE-0B08B57CB523}" type="datetime1">
              <a:rPr lang="en-US" smtClean="0"/>
              <a:pPr/>
              <a:t>4/14/2023</a:t>
            </a:fld>
            <a:endParaRPr lang="en-US" dirty="0"/>
          </a:p>
        </p:txBody>
      </p:sp>
      <p:sp>
        <p:nvSpPr>
          <p:cNvPr id="3" name="Footer Placeholder 2">
            <a:extLst>
              <a:ext uri="{FF2B5EF4-FFF2-40B4-BE49-F238E27FC236}">
                <a16:creationId xmlns:a16="http://schemas.microsoft.com/office/drawing/2014/main" id="{7DE19C01-DECE-42D4-99B8-92820919F7C6}"/>
              </a:ext>
            </a:extLst>
          </p:cNvPr>
          <p:cNvSpPr>
            <a:spLocks noGrp="1"/>
          </p:cNvSpPr>
          <p:nvPr>
            <p:ph type="ftr" sz="quarter" idx="11"/>
          </p:nvPr>
        </p:nvSpPr>
        <p:spPr/>
        <p:txBody>
          <a:bodyPr/>
          <a:lstStyle/>
          <a:p>
            <a:r>
              <a:rPr lang="en-US"/>
              <a:t>Add a footer</a:t>
            </a:r>
            <a:endParaRPr lang="en-US" dirty="0"/>
          </a:p>
        </p:txBody>
      </p:sp>
      <p:sp>
        <p:nvSpPr>
          <p:cNvPr id="4" name="Slide Number Placeholder 3">
            <a:extLst>
              <a:ext uri="{FF2B5EF4-FFF2-40B4-BE49-F238E27FC236}">
                <a16:creationId xmlns:a16="http://schemas.microsoft.com/office/drawing/2014/main" id="{C37FCB64-7766-4ED2-A781-CA99DD711BD9}"/>
              </a:ext>
            </a:extLst>
          </p:cNvPr>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03693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B378E-3AF5-47CD-B522-7398037A0686}"/>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0AD5A4D8-6BDD-4513-B832-889D0ACB03E5}"/>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C957CC-42EC-488E-9995-32A2E76D88CA}"/>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FE655B-4749-4C03-B1ED-257A93161EFE}"/>
              </a:ext>
            </a:extLst>
          </p:cNvPr>
          <p:cNvSpPr>
            <a:spLocks noGrp="1"/>
          </p:cNvSpPr>
          <p:nvPr>
            <p:ph type="dt" sz="half" idx="10"/>
          </p:nvPr>
        </p:nvSpPr>
        <p:spPr/>
        <p:txBody>
          <a:bodyPr/>
          <a:lstStyle/>
          <a:p>
            <a:fld id="{67709EEF-87D9-4049-9A5D-A2B5E4C83A85}" type="datetime1">
              <a:rPr lang="en-US" smtClean="0"/>
              <a:pPr/>
              <a:t>4/14/2023</a:t>
            </a:fld>
            <a:endParaRPr lang="en-US" dirty="0"/>
          </a:p>
        </p:txBody>
      </p:sp>
      <p:sp>
        <p:nvSpPr>
          <p:cNvPr id="6" name="Footer Placeholder 5">
            <a:extLst>
              <a:ext uri="{FF2B5EF4-FFF2-40B4-BE49-F238E27FC236}">
                <a16:creationId xmlns:a16="http://schemas.microsoft.com/office/drawing/2014/main" id="{C83A5E96-AE70-4160-B592-305765B8E169}"/>
              </a:ext>
            </a:extLst>
          </p:cNvPr>
          <p:cNvSpPr>
            <a:spLocks noGrp="1"/>
          </p:cNvSpPr>
          <p:nvPr>
            <p:ph type="ftr" sz="quarter" idx="11"/>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629A3F35-C5ED-42DF-AC09-8555ED977BA9}"/>
              </a:ext>
            </a:extLst>
          </p:cNvPr>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735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5E3C-7046-4B26-9955-6295CCEB431C}"/>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513C3B99-DABF-4DA0-B3CC-D3541CAB94D7}"/>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A5EFB865-D9C7-4F9F-B84E-5338A7F98CF3}"/>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4A2B68-DC96-4EBE-A21B-DEF00C7284C1}"/>
              </a:ext>
            </a:extLst>
          </p:cNvPr>
          <p:cNvSpPr>
            <a:spLocks noGrp="1"/>
          </p:cNvSpPr>
          <p:nvPr>
            <p:ph type="dt" sz="half" idx="10"/>
          </p:nvPr>
        </p:nvSpPr>
        <p:spPr/>
        <p:txBody>
          <a:bodyPr/>
          <a:lstStyle/>
          <a:p>
            <a:fld id="{CAEBD992-82F2-4752-BCD7-4BDCCFA26099}" type="datetime1">
              <a:rPr lang="en-US" smtClean="0"/>
              <a:pPr/>
              <a:t>4/14/2023</a:t>
            </a:fld>
            <a:endParaRPr lang="en-US" dirty="0"/>
          </a:p>
        </p:txBody>
      </p:sp>
      <p:sp>
        <p:nvSpPr>
          <p:cNvPr id="6" name="Footer Placeholder 5">
            <a:extLst>
              <a:ext uri="{FF2B5EF4-FFF2-40B4-BE49-F238E27FC236}">
                <a16:creationId xmlns:a16="http://schemas.microsoft.com/office/drawing/2014/main" id="{2DD44E8B-15E3-4D93-9598-CC1C831E3067}"/>
              </a:ext>
            </a:extLst>
          </p:cNvPr>
          <p:cNvSpPr>
            <a:spLocks noGrp="1"/>
          </p:cNvSpPr>
          <p:nvPr>
            <p:ph type="ftr" sz="quarter" idx="11"/>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812E4AD8-F416-4337-B528-E314845664EF}"/>
              </a:ext>
            </a:extLst>
          </p:cNvPr>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25299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32BD19-BF0B-4A73-B91A-42277FEAD9B6}"/>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1BC404-02C3-4E4F-A7CE-5B4C47E162FF}"/>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F5D751-4A5E-4D90-8761-22C849E41741}"/>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0C4DA-EDE6-465C-B91D-0B6D7078AFBA}" type="datetime1">
              <a:rPr lang="en-US" smtClean="0"/>
              <a:pPr/>
              <a:t>4/14/2023</a:t>
            </a:fld>
            <a:endParaRPr lang="en-US" dirty="0"/>
          </a:p>
        </p:txBody>
      </p:sp>
      <p:sp>
        <p:nvSpPr>
          <p:cNvPr id="5" name="Footer Placeholder 4">
            <a:extLst>
              <a:ext uri="{FF2B5EF4-FFF2-40B4-BE49-F238E27FC236}">
                <a16:creationId xmlns:a16="http://schemas.microsoft.com/office/drawing/2014/main" id="{BCD8F5DF-1420-4C07-9E9C-54B76C8CFAF7}"/>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9502E5DB-5028-41CB-A8E1-E5F9C6AB6E42}"/>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92975536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6E50EC-5246-49F1-AE29-165D0F73CF4D}"/>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608375-2385-488B-97B7-1EA61DE52E6E}"/>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73EE9-404D-40DA-9A93-E17939F28231}"/>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C2D18D-E5DA-4565-B873-6A28AF4107E7}" type="datetimeFigureOut">
              <a:rPr lang="en-US" smtClean="0">
                <a:solidFill>
                  <a:prstClr val="black">
                    <a:tint val="75000"/>
                  </a:prstClr>
                </a:solidFill>
              </a:rPr>
              <a:pPr/>
              <a:t>4/14/2023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3477A6F-09EE-451E-82F9-B5A66CED2ADB}"/>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5530DFB-E587-4612-86AF-D03FBD0C3663}"/>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643FE-7FDA-4CED-B129-C896A7D113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737108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svkherbal.com/" TargetMode="External"/><Relationship Id="rId3" Type="http://schemas.openxmlformats.org/officeDocument/2006/relationships/slideLayout" Target="../slideLayouts/slideLayout1.xml"/><Relationship Id="rId7" Type="http://schemas.openxmlformats.org/officeDocument/2006/relationships/hyperlink" Target="mailto:sales@lanui.vn"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1.xml"/><Relationship Id="rId9" Type="http://schemas.openxmlformats.org/officeDocument/2006/relationships/hyperlink" Target="http://www.lanui.v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2.xml"/><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image" Target="../media/image10.e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32.xml"/><Relationship Id="rId1" Type="http://schemas.openxmlformats.org/officeDocument/2006/relationships/tags" Target="../tags/tag6.xml"/><Relationship Id="rId6" Type="http://schemas.openxmlformats.org/officeDocument/2006/relationships/image" Target="../media/image36.png"/><Relationship Id="rId5" Type="http://schemas.openxmlformats.org/officeDocument/2006/relationships/image" Target="../media/image10.emf"/><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6.xml"/><Relationship Id="rId7" Type="http://schemas.openxmlformats.org/officeDocument/2006/relationships/image" Target="../media/image38.png"/><Relationship Id="rId2" Type="http://schemas.openxmlformats.org/officeDocument/2006/relationships/slideLayout" Target="../slideLayouts/slideLayout32.xml"/><Relationship Id="rId1" Type="http://schemas.openxmlformats.org/officeDocument/2006/relationships/tags" Target="../tags/tag7.xml"/><Relationship Id="rId6" Type="http://schemas.openxmlformats.org/officeDocument/2006/relationships/image" Target="../media/image37.png"/><Relationship Id="rId5" Type="http://schemas.openxmlformats.org/officeDocument/2006/relationships/image" Target="../media/image10.emf"/><Relationship Id="rId4" Type="http://schemas.openxmlformats.org/officeDocument/2006/relationships/oleObject" Target="../embeddings/oleObject7.bin"/><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9.png"/><Relationship Id="rId2" Type="http://schemas.openxmlformats.org/officeDocument/2006/relationships/image" Target="../media/image42.jpeg"/><Relationship Id="rId1" Type="http://schemas.openxmlformats.org/officeDocument/2006/relationships/slideLayout" Target="../slideLayouts/slideLayout19.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2.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10.emf"/><Relationship Id="rId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2.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10.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image" Target="../media/image9.png"/><Relationship Id="rId1" Type="http://schemas.openxmlformats.org/officeDocument/2006/relationships/slideLayout" Target="../slideLayouts/slideLayout24.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2.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10.emf"/><Relationship Id="rId4"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2.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10.emf"/><Relationship Id="rId4"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1.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3.xml"/><Relationship Id="rId7" Type="http://schemas.openxmlformats.org/officeDocument/2006/relationships/image" Target="../media/image24.png"/><Relationship Id="rId2" Type="http://schemas.openxmlformats.org/officeDocument/2006/relationships/slideLayout" Target="../slideLayouts/slideLayout26.xml"/><Relationship Id="rId1" Type="http://schemas.openxmlformats.org/officeDocument/2006/relationships/tags" Target="../tags/tag4.x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4.xml"/><Relationship Id="rId6" Type="http://schemas.openxmlformats.org/officeDocument/2006/relationships/image" Target="../media/image29.jpeg"/><Relationship Id="rId5" Type="http://schemas.openxmlformats.org/officeDocument/2006/relationships/image" Target="../media/image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4.xml"/><Relationship Id="rId6" Type="http://schemas.openxmlformats.org/officeDocument/2006/relationships/image" Target="../media/image9.png"/><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utterstock_7532326">
            <a:hlinkClick r:id="" action="ppaction://media"/>
            <a:extLst>
              <a:ext uri="{FF2B5EF4-FFF2-40B4-BE49-F238E27FC236}">
                <a16:creationId xmlns:a16="http://schemas.microsoft.com/office/drawing/2014/main" id="{CB647C83-01AE-4DC0-8161-FB136B61FE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893"/>
            <a:ext cx="12188825" cy="6856214"/>
          </a:xfrm>
          <a:prstGeom prst="rect">
            <a:avLst/>
          </a:prstGeom>
        </p:spPr>
      </p:pic>
      <p:sp>
        <p:nvSpPr>
          <p:cNvPr id="7" name="Rectangle 6">
            <a:extLst>
              <a:ext uri="{FF2B5EF4-FFF2-40B4-BE49-F238E27FC236}">
                <a16:creationId xmlns:a16="http://schemas.microsoft.com/office/drawing/2014/main" id="{0AFCED81-CA9A-4730-B107-9D5DEF6512AA}"/>
              </a:ext>
            </a:extLst>
          </p:cNvPr>
          <p:cNvSpPr/>
          <p:nvPr/>
        </p:nvSpPr>
        <p:spPr>
          <a:xfrm>
            <a:off x="-1" y="0"/>
            <a:ext cx="12188825" cy="6856214"/>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68BC19A-4DBA-463D-94C7-06025F6ED8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6551" y="910973"/>
            <a:ext cx="2914222" cy="2076802"/>
          </a:xfrm>
          <a:prstGeom prst="rect">
            <a:avLst/>
          </a:prstGeom>
          <a:effectLst>
            <a:outerShdw blurRad="50800" dist="38100" dir="2700000" algn="tl" rotWithShape="0">
              <a:prstClr val="black">
                <a:alpha val="40000"/>
              </a:prstClr>
            </a:outerShdw>
          </a:effectLst>
        </p:spPr>
      </p:pic>
      <p:sp>
        <p:nvSpPr>
          <p:cNvPr id="8" name="Text Placeholder 1">
            <a:extLst>
              <a:ext uri="{FF2B5EF4-FFF2-40B4-BE49-F238E27FC236}">
                <a16:creationId xmlns:a16="http://schemas.microsoft.com/office/drawing/2014/main" id="{2D7F04E5-D3C6-41F6-B1BE-945C45BD87F0}"/>
              </a:ext>
            </a:extLst>
          </p:cNvPr>
          <p:cNvSpPr txBox="1">
            <a:spLocks/>
          </p:cNvSpPr>
          <p:nvPr/>
        </p:nvSpPr>
        <p:spPr>
          <a:xfrm>
            <a:off x="200848" y="5329705"/>
            <a:ext cx="8651406" cy="1277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799"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SVK HERBAL CORPORARION</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Tel: +84.28.7302.2266 | +84.90.154.6060</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E-mail: </a:t>
            </a:r>
            <a:r>
              <a:rPr kumimoji="0" 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hlinkClick r:id="rId7"/>
              </a:rPr>
              <a:t>sales@lanui.vn</a:t>
            </a:r>
            <a:r>
              <a:rPr kumimoji="0" 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 </a:t>
            </a:r>
            <a:r>
              <a:rPr kumimoji="0" 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hlinkClick r:id="rId8"/>
              </a:rPr>
              <a:t>www.svkherbal.com</a:t>
            </a:r>
            <a:r>
              <a:rPr kumimoji="0" lang="en-US" sz="1400" b="0" i="0" u="none" strike="noStrike" kern="1200" cap="none" spc="0" normalizeH="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 </a:t>
            </a:r>
            <a:r>
              <a:rPr kumimoji="0" lang="en-US" sz="1400" b="0" i="0" u="none" strike="noStrike" kern="1200" cap="none" spc="0" normalizeH="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hlinkClick r:id="rId9"/>
              </a:rPr>
              <a:t>www.lanui.vn</a:t>
            </a:r>
            <a:r>
              <a:rPr kumimoji="0" lang="en-US" sz="1400" b="0" i="0" u="none" strike="noStrike" kern="1200" cap="none" spc="0" normalizeH="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 </a:t>
            </a:r>
            <a:endParaRPr kumimoji="0" 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rPr>
              <a:t>Add: </a:t>
            </a:r>
            <a:r>
              <a:rPr kumimoji="0" lang="vi-VN"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1</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
            </a:r>
            <a:r>
              <a:rPr kumimoji="0" lang="vi-VN"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/16 Bình Giã, Phường 13, Quận Tân Bình,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TP. </a:t>
            </a:r>
            <a:r>
              <a:rPr kumimoji="0" lang="vi-VN" sz="1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Hồ Chí Minh</a:t>
            </a:r>
            <a:endParaRPr kumimoji="0" 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20204" pitchFamily="34" charset="0"/>
              <a:ea typeface="+mn-ea"/>
              <a:cs typeface="Arial" panose="020B0604020202020204" pitchFamily="34" charset="0"/>
            </a:endParaRPr>
          </a:p>
        </p:txBody>
      </p:sp>
      <p:cxnSp>
        <p:nvCxnSpPr>
          <p:cNvPr id="3" name="Connecteur droit 2"/>
          <p:cNvCxnSpPr>
            <a:cxnSpLocks/>
          </p:cNvCxnSpPr>
          <p:nvPr/>
        </p:nvCxnSpPr>
        <p:spPr>
          <a:xfrm flipV="1">
            <a:off x="200849" y="5182810"/>
            <a:ext cx="3398664"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ctrTitle"/>
          </p:nvPr>
        </p:nvSpPr>
        <p:spPr>
          <a:xfrm>
            <a:off x="1674812" y="3461823"/>
            <a:ext cx="9492340" cy="872063"/>
          </a:xfrm>
        </p:spPr>
        <p:txBody>
          <a:bodyPr>
            <a:normAutofit/>
          </a:bodyPr>
          <a:lstStyle/>
          <a:p>
            <a:r>
              <a:rPr lang="en-US" sz="4000" b="1" dirty="0">
                <a:solidFill>
                  <a:schemeClr val="bg1"/>
                </a:solidFill>
                <a:latin typeface="Calibri" panose="020F0502020204030204" pitchFamily="34" charset="0"/>
              </a:rPr>
              <a:t>THỰC PHẨM BẢO VỆ SỨC KHỎE LANUI</a:t>
            </a:r>
          </a:p>
        </p:txBody>
      </p:sp>
    </p:spTree>
    <p:extLst>
      <p:ext uri="{BB962C8B-B14F-4D97-AF65-F5344CB8AC3E}">
        <p14:creationId xmlns:p14="http://schemas.microsoft.com/office/powerpoint/2010/main" val="417598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5">
            <a:extLst>
              <a:ext uri="{FF2B5EF4-FFF2-40B4-BE49-F238E27FC236}">
                <a16:creationId xmlns:a16="http://schemas.microsoft.com/office/drawing/2014/main" id="{8121550A-46AB-44B3-A9C8-8C4BA5F650C0}"/>
              </a:ext>
            </a:extLst>
          </p:cNvPr>
          <p:cNvSpPr txBox="1">
            <a:spLocks/>
          </p:cNvSpPr>
          <p:nvPr/>
        </p:nvSpPr>
        <p:spPr>
          <a:xfrm>
            <a:off x="299960" y="261175"/>
            <a:ext cx="6087144" cy="553854"/>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99" dirty="0" err="1">
                <a:latin typeface="Tahoma" pitchFamily="34" charset="0"/>
                <a:ea typeface="Tahoma" pitchFamily="34" charset="0"/>
                <a:cs typeface="Tahoma" pitchFamily="34" charset="0"/>
              </a:rPr>
              <a:t>Đối</a:t>
            </a:r>
            <a:r>
              <a:rPr lang="en-US" sz="3599" dirty="0">
                <a:latin typeface="Tahoma" pitchFamily="34" charset="0"/>
                <a:ea typeface="Tahoma" pitchFamily="34" charset="0"/>
                <a:cs typeface="Tahoma" pitchFamily="34" charset="0"/>
              </a:rPr>
              <a:t> t</a:t>
            </a:r>
            <a:r>
              <a:rPr lang="vi-VN" sz="3599" dirty="0">
                <a:latin typeface="Tahoma" pitchFamily="34" charset="0"/>
                <a:ea typeface="Tahoma" pitchFamily="34" charset="0"/>
                <a:cs typeface="Tahoma" pitchFamily="34" charset="0"/>
              </a:rPr>
              <a:t>ư</a:t>
            </a:r>
            <a:r>
              <a:rPr lang="en-US" sz="3599" dirty="0" err="1">
                <a:latin typeface="Tahoma" pitchFamily="34" charset="0"/>
                <a:ea typeface="Tahoma" pitchFamily="34" charset="0"/>
                <a:cs typeface="Tahoma" pitchFamily="34" charset="0"/>
              </a:rPr>
              <a:t>ợng</a:t>
            </a:r>
            <a:r>
              <a:rPr lang="en-US" sz="3599" dirty="0">
                <a:latin typeface="Tahoma" pitchFamily="34" charset="0"/>
                <a:ea typeface="Tahoma" pitchFamily="34" charset="0"/>
                <a:cs typeface="Tahoma" pitchFamily="34" charset="0"/>
              </a:rPr>
              <a:t> </a:t>
            </a:r>
            <a:r>
              <a:rPr lang="en-US" sz="3599" dirty="0" err="1">
                <a:latin typeface="Tahoma" pitchFamily="34" charset="0"/>
                <a:ea typeface="Tahoma" pitchFamily="34" charset="0"/>
                <a:cs typeface="Tahoma" pitchFamily="34" charset="0"/>
              </a:rPr>
              <a:t>sử</a:t>
            </a:r>
            <a:r>
              <a:rPr lang="en-US" sz="3599" dirty="0">
                <a:latin typeface="Tahoma" pitchFamily="34" charset="0"/>
                <a:ea typeface="Tahoma" pitchFamily="34" charset="0"/>
                <a:cs typeface="Tahoma" pitchFamily="34" charset="0"/>
              </a:rPr>
              <a:t> </a:t>
            </a:r>
            <a:r>
              <a:rPr lang="en-US" sz="3599" dirty="0" err="1">
                <a:latin typeface="Tahoma" pitchFamily="34" charset="0"/>
                <a:ea typeface="Tahoma" pitchFamily="34" charset="0"/>
                <a:cs typeface="Tahoma" pitchFamily="34" charset="0"/>
              </a:rPr>
              <a:t>dụng</a:t>
            </a:r>
            <a:endParaRPr lang="en-US" sz="3599" dirty="0">
              <a:latin typeface="Tahoma" pitchFamily="34" charset="0"/>
              <a:ea typeface="Tahoma" pitchFamily="34" charset="0"/>
              <a:cs typeface="Tahoma" pitchFamily="34" charset="0"/>
            </a:endParaRPr>
          </a:p>
        </p:txBody>
      </p:sp>
      <p:sp>
        <p:nvSpPr>
          <p:cNvPr id="16" name="TextBox 15">
            <a:extLst>
              <a:ext uri="{FF2B5EF4-FFF2-40B4-BE49-F238E27FC236}">
                <a16:creationId xmlns:a16="http://schemas.microsoft.com/office/drawing/2014/main" id="{DAC22946-2B5C-4F2E-9FEE-63180CEC6AEE}"/>
              </a:ext>
            </a:extLst>
          </p:cNvPr>
          <p:cNvSpPr txBox="1"/>
          <p:nvPr/>
        </p:nvSpPr>
        <p:spPr>
          <a:xfrm>
            <a:off x="4883549" y="1602394"/>
            <a:ext cx="6471304" cy="1569148"/>
          </a:xfrm>
          <a:prstGeom prst="rect">
            <a:avLst/>
          </a:prstGeom>
          <a:noFill/>
        </p:spPr>
        <p:txBody>
          <a:bodyPr wrap="square" rtlCol="0">
            <a:spAutoFit/>
          </a:bodyPr>
          <a:lstStyle/>
          <a:p>
            <a:pPr marL="285664" indent="-285664" algn="just" fontAlgn="base">
              <a:buFont typeface="Arial" panose="020B0604020202020204" pitchFamily="34" charset="0"/>
              <a:buChar char="•"/>
            </a:pPr>
            <a:r>
              <a:rPr lang="vi-VN" sz="2399" dirty="0">
                <a:latin typeface="Tahoma" pitchFamily="34" charset="0"/>
                <a:ea typeface="Tahoma" pitchFamily="34" charset="0"/>
                <a:cs typeface="Tahoma" pitchFamily="34" charset="0"/>
              </a:rPr>
              <a:t>Người thừa cân, béo phì muốn thu gọn vóc dáng và cải thiện sức khỏe</a:t>
            </a:r>
          </a:p>
          <a:p>
            <a:pPr marL="285664" indent="-285664" algn="just" fontAlgn="base">
              <a:buFont typeface="Arial" panose="020B0604020202020204" pitchFamily="34" charset="0"/>
              <a:buChar char="•"/>
            </a:pPr>
            <a:r>
              <a:rPr lang="vi-VN" sz="2399" dirty="0">
                <a:latin typeface="Tahoma" pitchFamily="34" charset="0"/>
                <a:ea typeface="Tahoma" pitchFamily="34" charset="0"/>
                <a:cs typeface="Tahoma" pitchFamily="34" charset="0"/>
              </a:rPr>
              <a:t>Phù hợp sử dụng cho tất cả đối tượng, kể cả trẻ em (giảm liều so với người lớn). </a:t>
            </a:r>
          </a:p>
        </p:txBody>
      </p:sp>
      <p:sp>
        <p:nvSpPr>
          <p:cNvPr id="18" name="TextBox 17">
            <a:extLst>
              <a:ext uri="{FF2B5EF4-FFF2-40B4-BE49-F238E27FC236}">
                <a16:creationId xmlns:a16="http://schemas.microsoft.com/office/drawing/2014/main" id="{23566B18-4394-4C3D-89E6-BE6770BEE880}"/>
              </a:ext>
            </a:extLst>
          </p:cNvPr>
          <p:cNvSpPr txBox="1"/>
          <p:nvPr/>
        </p:nvSpPr>
        <p:spPr>
          <a:xfrm>
            <a:off x="4883549" y="4272570"/>
            <a:ext cx="6772015" cy="1569148"/>
          </a:xfrm>
          <a:prstGeom prst="rect">
            <a:avLst/>
          </a:prstGeom>
          <a:noFill/>
        </p:spPr>
        <p:txBody>
          <a:bodyPr wrap="square" rtlCol="0">
            <a:spAutoFit/>
          </a:bodyPr>
          <a:lstStyle/>
          <a:p>
            <a:pPr marL="285664" indent="-285664" algn="just" fontAlgn="base">
              <a:buFont typeface="Arial" panose="020B0604020202020204" pitchFamily="34" charset="0"/>
              <a:buChar char="•"/>
            </a:pPr>
            <a:r>
              <a:rPr lang="vi-VN" sz="2399" dirty="0">
                <a:latin typeface="Tahoma" pitchFamily="34" charset="0"/>
                <a:ea typeface="Tahoma" pitchFamily="34" charset="0"/>
                <a:cs typeface="Tahoma" pitchFamily="34" charset="0"/>
              </a:rPr>
              <a:t>Người </a:t>
            </a:r>
            <a:r>
              <a:rPr lang="en-US" sz="2399" dirty="0" err="1">
                <a:latin typeface="Tahoma" pitchFamily="34" charset="0"/>
                <a:ea typeface="Tahoma" pitchFamily="34" charset="0"/>
                <a:cs typeface="Tahoma" pitchFamily="34" charset="0"/>
              </a:rPr>
              <a:t>tăng</a:t>
            </a:r>
            <a:r>
              <a:rPr lang="vi-VN" sz="2399" dirty="0">
                <a:latin typeface="Tahoma" pitchFamily="34" charset="0"/>
                <a:ea typeface="Tahoma" pitchFamily="34" charset="0"/>
                <a:cs typeface="Tahoma" pitchFamily="34" charset="0"/>
              </a:rPr>
              <a:t> huyết áp, gan nhiễm mỡ, rối loạn mỡ máu</a:t>
            </a:r>
            <a:endParaRPr lang="en-US" sz="2399" dirty="0">
              <a:latin typeface="Tahoma" pitchFamily="34" charset="0"/>
              <a:ea typeface="Tahoma" pitchFamily="34" charset="0"/>
              <a:cs typeface="Tahoma" pitchFamily="34" charset="0"/>
            </a:endParaRPr>
          </a:p>
          <a:p>
            <a:pPr marL="285664" indent="-285664" algn="just" fontAlgn="base">
              <a:buFont typeface="Arial" panose="020B0604020202020204" pitchFamily="34" charset="0"/>
              <a:buChar char="•"/>
            </a:pPr>
            <a:endParaRPr lang="en-US" sz="2399" dirty="0">
              <a:latin typeface="Tahoma" pitchFamily="34" charset="0"/>
              <a:ea typeface="Tahoma" pitchFamily="34" charset="0"/>
              <a:cs typeface="Tahoma" pitchFamily="34" charset="0"/>
            </a:endParaRPr>
          </a:p>
          <a:p>
            <a:pPr algn="just" fontAlgn="base"/>
            <a:r>
              <a:rPr lang="en-US" sz="2399" dirty="0">
                <a:latin typeface="Tahoma" pitchFamily="34" charset="0"/>
                <a:ea typeface="Tahoma" pitchFamily="34" charset="0"/>
                <a:cs typeface="Tahoma" pitchFamily="34" charset="0"/>
              </a:rPr>
              <a:t>L</a:t>
            </a:r>
            <a:r>
              <a:rPr lang="vi-VN" sz="2399" dirty="0">
                <a:latin typeface="Tahoma" pitchFamily="34" charset="0"/>
                <a:ea typeface="Tahoma" pitchFamily="34" charset="0"/>
                <a:cs typeface="Tahoma" pitchFamily="34" charset="0"/>
              </a:rPr>
              <a:t>ư</a:t>
            </a:r>
            <a:r>
              <a:rPr lang="en-US" sz="2399" dirty="0">
                <a:latin typeface="Tahoma" pitchFamily="34" charset="0"/>
                <a:ea typeface="Tahoma" pitchFamily="34" charset="0"/>
                <a:cs typeface="Tahoma" pitchFamily="34" charset="0"/>
              </a:rPr>
              <a:t>u ý: </a:t>
            </a:r>
            <a:r>
              <a:rPr lang="en-US" sz="2399" dirty="0" err="1">
                <a:latin typeface="Tahoma" pitchFamily="34" charset="0"/>
                <a:ea typeface="Tahoma" pitchFamily="34" charset="0"/>
                <a:cs typeface="Tahoma" pitchFamily="34" charset="0"/>
              </a:rPr>
              <a:t>Không</a:t>
            </a:r>
            <a:r>
              <a:rPr lang="en-US" sz="2399" dirty="0">
                <a:latin typeface="Tahoma" pitchFamily="34" charset="0"/>
                <a:ea typeface="Tahoma" pitchFamily="34" charset="0"/>
                <a:cs typeface="Tahoma" pitchFamily="34" charset="0"/>
              </a:rPr>
              <a:t> </a:t>
            </a:r>
            <a:r>
              <a:rPr lang="en-US" sz="2399" dirty="0" err="1">
                <a:latin typeface="Tahoma" pitchFamily="34" charset="0"/>
                <a:ea typeface="Tahoma" pitchFamily="34" charset="0"/>
                <a:cs typeface="Tahoma" pitchFamily="34" charset="0"/>
              </a:rPr>
              <a:t>sử</a:t>
            </a:r>
            <a:r>
              <a:rPr lang="en-US" sz="2399" dirty="0">
                <a:latin typeface="Tahoma" pitchFamily="34" charset="0"/>
                <a:ea typeface="Tahoma" pitchFamily="34" charset="0"/>
                <a:cs typeface="Tahoma" pitchFamily="34" charset="0"/>
              </a:rPr>
              <a:t> </a:t>
            </a:r>
            <a:r>
              <a:rPr lang="en-US" sz="2399" dirty="0" err="1">
                <a:latin typeface="Tahoma" pitchFamily="34" charset="0"/>
                <a:ea typeface="Tahoma" pitchFamily="34" charset="0"/>
                <a:cs typeface="Tahoma" pitchFamily="34" charset="0"/>
              </a:rPr>
              <a:t>dụng</a:t>
            </a:r>
            <a:r>
              <a:rPr lang="en-US" sz="2399" dirty="0">
                <a:latin typeface="Tahoma" pitchFamily="34" charset="0"/>
                <a:ea typeface="Tahoma" pitchFamily="34" charset="0"/>
                <a:cs typeface="Tahoma" pitchFamily="34" charset="0"/>
              </a:rPr>
              <a:t> </a:t>
            </a:r>
            <a:r>
              <a:rPr lang="en-US" sz="2399" dirty="0" err="1">
                <a:latin typeface="Tahoma" pitchFamily="34" charset="0"/>
                <a:ea typeface="Tahoma" pitchFamily="34" charset="0"/>
                <a:cs typeface="Tahoma" pitchFamily="34" charset="0"/>
              </a:rPr>
              <a:t>khi</a:t>
            </a:r>
            <a:r>
              <a:rPr lang="en-US" sz="2399" dirty="0">
                <a:latin typeface="Tahoma" pitchFamily="34" charset="0"/>
                <a:ea typeface="Tahoma" pitchFamily="34" charset="0"/>
                <a:cs typeface="Tahoma" pitchFamily="34" charset="0"/>
              </a:rPr>
              <a:t> </a:t>
            </a:r>
            <a:r>
              <a:rPr lang="en-US" sz="2399" dirty="0" err="1">
                <a:latin typeface="Tahoma" pitchFamily="34" charset="0"/>
                <a:ea typeface="Tahoma" pitchFamily="34" charset="0"/>
                <a:cs typeface="Tahoma" pitchFamily="34" charset="0"/>
              </a:rPr>
              <a:t>có</a:t>
            </a:r>
            <a:r>
              <a:rPr lang="en-US" sz="2399" dirty="0">
                <a:latin typeface="Tahoma" pitchFamily="34" charset="0"/>
                <a:ea typeface="Tahoma" pitchFamily="34" charset="0"/>
                <a:cs typeface="Tahoma" pitchFamily="34" charset="0"/>
              </a:rPr>
              <a:t> </a:t>
            </a:r>
            <a:r>
              <a:rPr lang="en-US" sz="2399" dirty="0" err="1">
                <a:latin typeface="Tahoma" pitchFamily="34" charset="0"/>
                <a:ea typeface="Tahoma" pitchFamily="34" charset="0"/>
                <a:cs typeface="Tahoma" pitchFamily="34" charset="0"/>
              </a:rPr>
              <a:t>thai</a:t>
            </a:r>
            <a:endParaRPr lang="vi-VN" sz="2399" dirty="0">
              <a:latin typeface="Tahoma" pitchFamily="34" charset="0"/>
              <a:ea typeface="Tahoma" pitchFamily="34" charset="0"/>
              <a:cs typeface="Tahoma" pitchFamily="34" charset="0"/>
            </a:endParaRPr>
          </a:p>
        </p:txBody>
      </p:sp>
      <p:pic>
        <p:nvPicPr>
          <p:cNvPr id="3" name="Picture 2">
            <a:extLst>
              <a:ext uri="{FF2B5EF4-FFF2-40B4-BE49-F238E27FC236}">
                <a16:creationId xmlns:a16="http://schemas.microsoft.com/office/drawing/2014/main" id="{BEDE514C-74D2-424B-8D05-D7DED8E030E1}"/>
              </a:ext>
            </a:extLst>
          </p:cNvPr>
          <p:cNvPicPr>
            <a:picLocks noChangeAspect="1"/>
          </p:cNvPicPr>
          <p:nvPr/>
        </p:nvPicPr>
        <p:blipFill>
          <a:blip r:embed="rId2"/>
          <a:stretch>
            <a:fillRect/>
          </a:stretch>
        </p:blipFill>
        <p:spPr>
          <a:xfrm>
            <a:off x="818329" y="4129544"/>
            <a:ext cx="3620167" cy="20589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a:extLst>
              <a:ext uri="{FF2B5EF4-FFF2-40B4-BE49-F238E27FC236}">
                <a16:creationId xmlns:a16="http://schemas.microsoft.com/office/drawing/2014/main" id="{96C06C1B-D8F8-45A1-B74C-BADC816E1043}"/>
              </a:ext>
            </a:extLst>
          </p:cNvPr>
          <p:cNvPicPr>
            <a:picLocks noChangeAspect="1"/>
          </p:cNvPicPr>
          <p:nvPr/>
        </p:nvPicPr>
        <p:blipFill>
          <a:blip r:embed="rId3"/>
          <a:stretch>
            <a:fillRect/>
          </a:stretch>
        </p:blipFill>
        <p:spPr>
          <a:xfrm>
            <a:off x="969249" y="1489233"/>
            <a:ext cx="3318327" cy="196610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a:extLst>
              <a:ext uri="{FF2B5EF4-FFF2-40B4-BE49-F238E27FC236}">
                <a16:creationId xmlns:a16="http://schemas.microsoft.com/office/drawing/2014/main" id="{DAA17676-1B1A-40F5-B105-F15437C016A5}"/>
              </a:ext>
            </a:extLst>
          </p:cNvPr>
          <p:cNvPicPr>
            <a:picLocks noChangeAspect="1"/>
          </p:cNvPicPr>
          <p:nvPr/>
        </p:nvPicPr>
        <p:blipFill>
          <a:blip r:embed="rId4"/>
          <a:stretch>
            <a:fillRect/>
          </a:stretch>
        </p:blipFill>
        <p:spPr>
          <a:xfrm>
            <a:off x="10908565" y="116072"/>
            <a:ext cx="901130" cy="642185"/>
          </a:xfrm>
          <a:prstGeom prst="rect">
            <a:avLst/>
          </a:prstGeom>
        </p:spPr>
      </p:pic>
      <p:cxnSp>
        <p:nvCxnSpPr>
          <p:cNvPr id="4" name="Straight Connector 3">
            <a:extLst>
              <a:ext uri="{FF2B5EF4-FFF2-40B4-BE49-F238E27FC236}">
                <a16:creationId xmlns:a16="http://schemas.microsoft.com/office/drawing/2014/main" id="{FEA01CAB-ACC6-43FE-B878-D8C1402781AB}"/>
              </a:ext>
            </a:extLst>
          </p:cNvPr>
          <p:cNvCxnSpPr/>
          <p:nvPr/>
        </p:nvCxnSpPr>
        <p:spPr>
          <a:xfrm>
            <a:off x="4883549" y="3657600"/>
            <a:ext cx="64713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693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248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73"/>
          <p:cNvGrpSpPr/>
          <p:nvPr/>
        </p:nvGrpSpPr>
        <p:grpSpPr>
          <a:xfrm>
            <a:off x="4181812" y="2458081"/>
            <a:ext cx="352986" cy="2833740"/>
            <a:chOff x="2536748" y="2810253"/>
            <a:chExt cx="1654252" cy="2834478"/>
          </a:xfrm>
          <a:solidFill>
            <a:srgbClr val="000000">
              <a:alpha val="20000"/>
            </a:srgbClr>
          </a:solidFill>
        </p:grpSpPr>
        <p:sp>
          <p:nvSpPr>
            <p:cNvPr id="175" name="Rectangle 174"/>
            <p:cNvSpPr/>
            <p:nvPr/>
          </p:nvSpPr>
          <p:spPr>
            <a:xfrm>
              <a:off x="2536748" y="2810253"/>
              <a:ext cx="1654252" cy="715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6" name="Rectangle 175"/>
            <p:cNvSpPr/>
            <p:nvPr/>
          </p:nvSpPr>
          <p:spPr>
            <a:xfrm>
              <a:off x="2536748" y="3516591"/>
              <a:ext cx="1654252" cy="7154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7" name="Rectangle 176"/>
            <p:cNvSpPr/>
            <p:nvPr/>
          </p:nvSpPr>
          <p:spPr>
            <a:xfrm>
              <a:off x="2536748" y="4222929"/>
              <a:ext cx="1654252" cy="7154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8" name="Rectangle 177"/>
            <p:cNvSpPr/>
            <p:nvPr/>
          </p:nvSpPr>
          <p:spPr>
            <a:xfrm>
              <a:off x="2536748" y="4929268"/>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 name="Slide Number Placeholder 3"/>
          <p:cNvSpPr>
            <a:spLocks noGrp="1"/>
          </p:cNvSpPr>
          <p:nvPr>
            <p:ph type="sldNum" sz="quarter" idx="4"/>
          </p:nvPr>
        </p:nvSpPr>
        <p:spPr>
          <a:xfrm>
            <a:off x="886545" y="6381437"/>
            <a:ext cx="358747" cy="215388"/>
          </a:xfrm>
          <a:prstGeom prst="rect">
            <a:avLst/>
          </a:prstGeom>
        </p:spPr>
        <p:txBody>
          <a:bodyPr/>
          <a:lstStyle/>
          <a:p>
            <a:fld id="{9EE92F51-9D7A-4895-B642-F19EBC2F5403}" type="slidenum">
              <a:rPr lang="en-US" smtClean="0"/>
              <a:pPr/>
              <a:t>11</a:t>
            </a:fld>
            <a:endParaRPr lang="en-US" dirty="0"/>
          </a:p>
        </p:txBody>
      </p:sp>
      <p:grpSp>
        <p:nvGrpSpPr>
          <p:cNvPr id="5" name="Group 100"/>
          <p:cNvGrpSpPr/>
          <p:nvPr/>
        </p:nvGrpSpPr>
        <p:grpSpPr>
          <a:xfrm>
            <a:off x="529251" y="2313827"/>
            <a:ext cx="3660657" cy="2977994"/>
            <a:chOff x="2536748" y="2665961"/>
            <a:chExt cx="1654252" cy="2978770"/>
          </a:xfrm>
        </p:grpSpPr>
        <p:sp>
          <p:nvSpPr>
            <p:cNvPr id="95" name="Rectangle 94"/>
            <p:cNvSpPr/>
            <p:nvPr/>
          </p:nvSpPr>
          <p:spPr>
            <a:xfrm>
              <a:off x="2536748" y="2665961"/>
              <a:ext cx="1654252" cy="85975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799" dirty="0" err="1">
                  <a:solidFill>
                    <a:schemeClr val="tx1"/>
                  </a:solidFill>
                  <a:latin typeface="Tahoma" pitchFamily="34" charset="0"/>
                  <a:ea typeface="Tahoma" pitchFamily="34" charset="0"/>
                  <a:cs typeface="Tahoma" pitchFamily="34" charset="0"/>
                </a:rPr>
                <a:t>Sản</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phẩm</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sử</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dụng</a:t>
              </a:r>
              <a:r>
                <a:rPr lang="en-US" sz="1799" dirty="0">
                  <a:solidFill>
                    <a:schemeClr val="tx1"/>
                  </a:solidFill>
                  <a:latin typeface="Tahoma" pitchFamily="34" charset="0"/>
                  <a:ea typeface="Tahoma" pitchFamily="34" charset="0"/>
                  <a:cs typeface="Tahoma" pitchFamily="34" charset="0"/>
                </a:rPr>
                <a:t> bao </a:t>
              </a:r>
              <a:r>
                <a:rPr lang="en-US" sz="1799" dirty="0" err="1">
                  <a:solidFill>
                    <a:schemeClr val="tx1"/>
                  </a:solidFill>
                  <a:latin typeface="Tahoma" pitchFamily="34" charset="0"/>
                  <a:ea typeface="Tahoma" pitchFamily="34" charset="0"/>
                  <a:cs typeface="Tahoma" pitchFamily="34" charset="0"/>
                </a:rPr>
                <a:t>lâu</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có</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hiệu</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quả</a:t>
              </a:r>
              <a:r>
                <a:rPr lang="en-US" sz="1799" dirty="0">
                  <a:solidFill>
                    <a:schemeClr val="tx1"/>
                  </a:solidFill>
                  <a:latin typeface="Tahoma" pitchFamily="34" charset="0"/>
                  <a:ea typeface="Tahoma" pitchFamily="34" charset="0"/>
                  <a:cs typeface="Tahoma" pitchFamily="34" charset="0"/>
                </a:rPr>
                <a:t>?</a:t>
              </a:r>
            </a:p>
          </p:txBody>
        </p:sp>
        <p:sp>
          <p:nvSpPr>
            <p:cNvPr id="96" name="Rectangle 95"/>
            <p:cNvSpPr/>
            <p:nvPr/>
          </p:nvSpPr>
          <p:spPr>
            <a:xfrm>
              <a:off x="2536748" y="3516591"/>
              <a:ext cx="1654252" cy="71546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err="1">
                  <a:solidFill>
                    <a:schemeClr val="tx1"/>
                  </a:solidFill>
                  <a:latin typeface="Tahoma" pitchFamily="34" charset="0"/>
                  <a:ea typeface="Tahoma" pitchFamily="34" charset="0"/>
                  <a:cs typeface="Tahoma" pitchFamily="34" charset="0"/>
                </a:rPr>
                <a:t>Khi</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uống</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có</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tác</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dụng</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phụ</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gì</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không</a:t>
              </a:r>
              <a:r>
                <a:rPr lang="en-US" sz="1799" dirty="0">
                  <a:solidFill>
                    <a:schemeClr val="tx1"/>
                  </a:solidFill>
                  <a:latin typeface="Tahoma" pitchFamily="34" charset="0"/>
                  <a:ea typeface="Tahoma" pitchFamily="34" charset="0"/>
                  <a:cs typeface="Tahoma" pitchFamily="34" charset="0"/>
                </a:rPr>
                <a:t>?</a:t>
              </a:r>
            </a:p>
          </p:txBody>
        </p:sp>
        <p:sp>
          <p:nvSpPr>
            <p:cNvPr id="97" name="Rectangle 96"/>
            <p:cNvSpPr/>
            <p:nvPr/>
          </p:nvSpPr>
          <p:spPr>
            <a:xfrm>
              <a:off x="2536748" y="4222929"/>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err="1">
                  <a:solidFill>
                    <a:schemeClr val="tx1"/>
                  </a:solidFill>
                  <a:latin typeface="Tahoma" pitchFamily="34" charset="0"/>
                  <a:ea typeface="Tahoma" pitchFamily="34" charset="0"/>
                  <a:cs typeface="Tahoma" pitchFamily="34" charset="0"/>
                </a:rPr>
                <a:t>Sản</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phẩm</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này</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đã</a:t>
              </a:r>
              <a:r>
                <a:rPr lang="en-US" sz="1799" dirty="0">
                  <a:solidFill>
                    <a:schemeClr val="tx1"/>
                  </a:solidFill>
                  <a:latin typeface="Tahoma" pitchFamily="34" charset="0"/>
                  <a:ea typeface="Tahoma" pitchFamily="34" charset="0"/>
                  <a:cs typeface="Tahoma" pitchFamily="34" charset="0"/>
                </a:rPr>
                <a:t> đ</a:t>
              </a:r>
              <a:r>
                <a:rPr lang="vi-VN" sz="1799" dirty="0">
                  <a:solidFill>
                    <a:schemeClr val="tx1"/>
                  </a:solidFill>
                  <a:latin typeface="Tahoma" pitchFamily="34" charset="0"/>
                  <a:ea typeface="Tahoma" pitchFamily="34" charset="0"/>
                  <a:cs typeface="Tahoma" pitchFamily="34" charset="0"/>
                </a:rPr>
                <a:t>ư</a:t>
              </a:r>
              <a:r>
                <a:rPr lang="en-US" sz="1799" dirty="0" err="1">
                  <a:solidFill>
                    <a:schemeClr val="tx1"/>
                  </a:solidFill>
                  <a:latin typeface="Tahoma" pitchFamily="34" charset="0"/>
                  <a:ea typeface="Tahoma" pitchFamily="34" charset="0"/>
                  <a:cs typeface="Tahoma" pitchFamily="34" charset="0"/>
                </a:rPr>
                <a:t>ợc</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bán</a:t>
              </a:r>
              <a:r>
                <a:rPr lang="en-US" sz="1799" dirty="0">
                  <a:solidFill>
                    <a:schemeClr val="tx1"/>
                  </a:solidFill>
                  <a:latin typeface="Tahoma" pitchFamily="34" charset="0"/>
                  <a:ea typeface="Tahoma" pitchFamily="34" charset="0"/>
                  <a:cs typeface="Tahoma" pitchFamily="34" charset="0"/>
                </a:rPr>
                <a:t> ở </a:t>
              </a:r>
              <a:r>
                <a:rPr lang="en-US" sz="1799" dirty="0" err="1">
                  <a:solidFill>
                    <a:schemeClr val="tx1"/>
                  </a:solidFill>
                  <a:latin typeface="Tahoma" pitchFamily="34" charset="0"/>
                  <a:ea typeface="Tahoma" pitchFamily="34" charset="0"/>
                  <a:cs typeface="Tahoma" pitchFamily="34" charset="0"/>
                </a:rPr>
                <a:t>đâu</a:t>
              </a:r>
              <a:r>
                <a:rPr lang="en-US" sz="1799" dirty="0">
                  <a:solidFill>
                    <a:schemeClr val="tx1"/>
                  </a:solidFill>
                  <a:latin typeface="Tahoma" pitchFamily="34" charset="0"/>
                  <a:ea typeface="Tahoma" pitchFamily="34" charset="0"/>
                  <a:cs typeface="Tahoma" pitchFamily="34" charset="0"/>
                </a:rPr>
                <a:t>?</a:t>
              </a:r>
            </a:p>
          </p:txBody>
        </p:sp>
        <p:sp>
          <p:nvSpPr>
            <p:cNvPr id="99" name="Rectangle 98"/>
            <p:cNvSpPr/>
            <p:nvPr/>
          </p:nvSpPr>
          <p:spPr>
            <a:xfrm>
              <a:off x="2536748" y="4929268"/>
              <a:ext cx="1654252" cy="71546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err="1">
                  <a:solidFill>
                    <a:schemeClr val="tx1"/>
                  </a:solidFill>
                  <a:latin typeface="Tahoma" pitchFamily="34" charset="0"/>
                  <a:ea typeface="Tahoma" pitchFamily="34" charset="0"/>
                  <a:cs typeface="Tahoma" pitchFamily="34" charset="0"/>
                </a:rPr>
                <a:t>Đang</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cho</a:t>
              </a:r>
              <a:r>
                <a:rPr lang="en-US" sz="1799" dirty="0">
                  <a:solidFill>
                    <a:schemeClr val="tx1"/>
                  </a:solidFill>
                  <a:latin typeface="Tahoma" pitchFamily="34" charset="0"/>
                  <a:ea typeface="Tahoma" pitchFamily="34" charset="0"/>
                  <a:cs typeface="Tahoma" pitchFamily="34" charset="0"/>
                </a:rPr>
                <a:t> con </a:t>
              </a:r>
              <a:r>
                <a:rPr lang="en-US" sz="1799" dirty="0" err="1">
                  <a:solidFill>
                    <a:schemeClr val="tx1"/>
                  </a:solidFill>
                  <a:latin typeface="Tahoma" pitchFamily="34" charset="0"/>
                  <a:ea typeface="Tahoma" pitchFamily="34" charset="0"/>
                  <a:cs typeface="Tahoma" pitchFamily="34" charset="0"/>
                </a:rPr>
                <a:t>bú</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có</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thể</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sử</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dụng</a:t>
              </a:r>
              <a:r>
                <a:rPr lang="en-US" sz="1799" dirty="0">
                  <a:solidFill>
                    <a:schemeClr val="tx1"/>
                  </a:solidFill>
                  <a:latin typeface="Tahoma" pitchFamily="34" charset="0"/>
                  <a:ea typeface="Tahoma" pitchFamily="34" charset="0"/>
                  <a:cs typeface="Tahoma" pitchFamily="34" charset="0"/>
                </a:rPr>
                <a:t> đ</a:t>
              </a:r>
              <a:r>
                <a:rPr lang="vi-VN" sz="1799" dirty="0">
                  <a:solidFill>
                    <a:schemeClr val="tx1"/>
                  </a:solidFill>
                  <a:latin typeface="Tahoma" pitchFamily="34" charset="0"/>
                  <a:ea typeface="Tahoma" pitchFamily="34" charset="0"/>
                  <a:cs typeface="Tahoma" pitchFamily="34" charset="0"/>
                </a:rPr>
                <a:t>ư</a:t>
              </a:r>
              <a:r>
                <a:rPr lang="en-US" sz="1799" dirty="0" err="1">
                  <a:solidFill>
                    <a:schemeClr val="tx1"/>
                  </a:solidFill>
                  <a:latin typeface="Tahoma" pitchFamily="34" charset="0"/>
                  <a:ea typeface="Tahoma" pitchFamily="34" charset="0"/>
                  <a:cs typeface="Tahoma" pitchFamily="34" charset="0"/>
                </a:rPr>
                <a:t>ợc</a:t>
              </a:r>
              <a:r>
                <a:rPr lang="en-US" sz="1799" dirty="0">
                  <a:solidFill>
                    <a:schemeClr val="tx1"/>
                  </a:solidFill>
                  <a:latin typeface="Tahoma" pitchFamily="34" charset="0"/>
                  <a:ea typeface="Tahoma" pitchFamily="34" charset="0"/>
                  <a:cs typeface="Tahoma" pitchFamily="34" charset="0"/>
                </a:rPr>
                <a:t> </a:t>
              </a:r>
              <a:r>
                <a:rPr lang="en-US" sz="1799" dirty="0" err="1">
                  <a:solidFill>
                    <a:schemeClr val="tx1"/>
                  </a:solidFill>
                  <a:latin typeface="Tahoma" pitchFamily="34" charset="0"/>
                  <a:ea typeface="Tahoma" pitchFamily="34" charset="0"/>
                  <a:cs typeface="Tahoma" pitchFamily="34" charset="0"/>
                </a:rPr>
                <a:t>không</a:t>
              </a:r>
              <a:r>
                <a:rPr lang="en-US" sz="1799" dirty="0">
                  <a:solidFill>
                    <a:schemeClr val="tx1"/>
                  </a:solidFill>
                  <a:latin typeface="Tahoma" pitchFamily="34" charset="0"/>
                  <a:ea typeface="Tahoma" pitchFamily="34" charset="0"/>
                  <a:cs typeface="Tahoma" pitchFamily="34" charset="0"/>
                </a:rPr>
                <a:t>?</a:t>
              </a:r>
            </a:p>
          </p:txBody>
        </p:sp>
      </p:grpSp>
      <p:grpSp>
        <p:nvGrpSpPr>
          <p:cNvPr id="6" name="Group 131"/>
          <p:cNvGrpSpPr/>
          <p:nvPr/>
        </p:nvGrpSpPr>
        <p:grpSpPr>
          <a:xfrm>
            <a:off x="4495824" y="2458081"/>
            <a:ext cx="106089" cy="2833740"/>
            <a:chOff x="2536748" y="2810253"/>
            <a:chExt cx="1654252" cy="2834478"/>
          </a:xfrm>
        </p:grpSpPr>
        <p:sp>
          <p:nvSpPr>
            <p:cNvPr id="133" name="Rectangle 132"/>
            <p:cNvSpPr/>
            <p:nvPr/>
          </p:nvSpPr>
          <p:spPr>
            <a:xfrm>
              <a:off x="2536748" y="2810253"/>
              <a:ext cx="1654252" cy="715463"/>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34" name="Rectangle 133"/>
            <p:cNvSpPr/>
            <p:nvPr/>
          </p:nvSpPr>
          <p:spPr>
            <a:xfrm>
              <a:off x="2536748" y="3516591"/>
              <a:ext cx="1654252" cy="715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35" name="Rectangle 134"/>
            <p:cNvSpPr/>
            <p:nvPr/>
          </p:nvSpPr>
          <p:spPr>
            <a:xfrm>
              <a:off x="2536748" y="4222929"/>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36" name="Rectangle 135"/>
            <p:cNvSpPr/>
            <p:nvPr/>
          </p:nvSpPr>
          <p:spPr>
            <a:xfrm>
              <a:off x="2536748" y="4929268"/>
              <a:ext cx="1654252" cy="715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8" name="Group 141"/>
          <p:cNvGrpSpPr/>
          <p:nvPr/>
        </p:nvGrpSpPr>
        <p:grpSpPr>
          <a:xfrm>
            <a:off x="4659048" y="3164235"/>
            <a:ext cx="7229818" cy="1421431"/>
            <a:chOff x="4417374" y="3516591"/>
            <a:chExt cx="7231701" cy="1421801"/>
          </a:xfrm>
        </p:grpSpPr>
        <p:cxnSp>
          <p:nvCxnSpPr>
            <p:cNvPr id="138" name="Straight Connector 137"/>
            <p:cNvCxnSpPr/>
            <p:nvPr/>
          </p:nvCxnSpPr>
          <p:spPr>
            <a:xfrm>
              <a:off x="4417374" y="3516591"/>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417374" y="4227492"/>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4417374" y="4938392"/>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45" name="Straight Connector 144"/>
          <p:cNvCxnSpPr/>
          <p:nvPr/>
        </p:nvCxnSpPr>
        <p:spPr>
          <a:xfrm>
            <a:off x="4681513" y="2313825"/>
            <a:ext cx="72298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4659048" y="5291821"/>
            <a:ext cx="72298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4795944" y="2523407"/>
            <a:ext cx="633507" cy="584647"/>
          </a:xfrm>
          <a:prstGeom prst="rect">
            <a:avLst/>
          </a:prstGeom>
          <a:noFill/>
          <a:ln>
            <a:noFill/>
          </a:ln>
        </p:spPr>
        <p:txBody>
          <a:bodyPr wrap="none">
            <a:spAutoFit/>
          </a:bodyPr>
          <a:lstStyle/>
          <a:p>
            <a:r>
              <a:rPr lang="en-US" sz="3199" dirty="0">
                <a:latin typeface="Tahoma" pitchFamily="34" charset="0"/>
                <a:ea typeface="Tahoma" pitchFamily="34" charset="0"/>
                <a:cs typeface="Tahoma" pitchFamily="34" charset="0"/>
              </a:rPr>
              <a:t>01</a:t>
            </a:r>
          </a:p>
        </p:txBody>
      </p:sp>
      <p:sp>
        <p:nvSpPr>
          <p:cNvPr id="151" name="Rectangle 150"/>
          <p:cNvSpPr/>
          <p:nvPr/>
        </p:nvSpPr>
        <p:spPr>
          <a:xfrm>
            <a:off x="4769656" y="3195091"/>
            <a:ext cx="633507" cy="584647"/>
          </a:xfrm>
          <a:prstGeom prst="rect">
            <a:avLst/>
          </a:prstGeom>
          <a:noFill/>
          <a:ln>
            <a:noFill/>
          </a:ln>
        </p:spPr>
        <p:txBody>
          <a:bodyPr wrap="none">
            <a:spAutoFit/>
          </a:bodyPr>
          <a:lstStyle/>
          <a:p>
            <a:r>
              <a:rPr lang="pl-PL" sz="3199" dirty="0">
                <a:latin typeface="Tahoma" pitchFamily="34" charset="0"/>
                <a:ea typeface="Tahoma" pitchFamily="34" charset="0"/>
                <a:cs typeface="Tahoma" pitchFamily="34" charset="0"/>
              </a:rPr>
              <a:t>02</a:t>
            </a:r>
            <a:endParaRPr lang="en-US" sz="3199" dirty="0">
              <a:latin typeface="Tahoma" pitchFamily="34" charset="0"/>
              <a:ea typeface="Tahoma" pitchFamily="34" charset="0"/>
              <a:cs typeface="Tahoma" pitchFamily="34" charset="0"/>
            </a:endParaRPr>
          </a:p>
        </p:txBody>
      </p:sp>
      <p:sp>
        <p:nvSpPr>
          <p:cNvPr id="152" name="Rectangle 151"/>
          <p:cNvSpPr/>
          <p:nvPr/>
        </p:nvSpPr>
        <p:spPr>
          <a:xfrm>
            <a:off x="4795944" y="3934813"/>
            <a:ext cx="633507" cy="584647"/>
          </a:xfrm>
          <a:prstGeom prst="rect">
            <a:avLst/>
          </a:prstGeom>
          <a:noFill/>
          <a:ln>
            <a:noFill/>
          </a:ln>
        </p:spPr>
        <p:txBody>
          <a:bodyPr wrap="none">
            <a:spAutoFit/>
          </a:bodyPr>
          <a:lstStyle/>
          <a:p>
            <a:r>
              <a:rPr lang="pl-PL" sz="3199" dirty="0">
                <a:latin typeface="Tahoma" pitchFamily="34" charset="0"/>
                <a:ea typeface="Tahoma" pitchFamily="34" charset="0"/>
                <a:cs typeface="Tahoma" pitchFamily="34" charset="0"/>
              </a:rPr>
              <a:t>03</a:t>
            </a:r>
            <a:endParaRPr lang="en-US" sz="3199" dirty="0">
              <a:latin typeface="Tahoma" pitchFamily="34" charset="0"/>
              <a:ea typeface="Tahoma" pitchFamily="34" charset="0"/>
              <a:cs typeface="Tahoma" pitchFamily="34" charset="0"/>
            </a:endParaRPr>
          </a:p>
        </p:txBody>
      </p:sp>
      <p:sp>
        <p:nvSpPr>
          <p:cNvPr id="153" name="Rectangle 152"/>
          <p:cNvSpPr/>
          <p:nvPr/>
        </p:nvSpPr>
        <p:spPr>
          <a:xfrm>
            <a:off x="4782476" y="4598909"/>
            <a:ext cx="633507" cy="584647"/>
          </a:xfrm>
          <a:prstGeom prst="rect">
            <a:avLst/>
          </a:prstGeom>
          <a:noFill/>
          <a:ln>
            <a:noFill/>
          </a:ln>
        </p:spPr>
        <p:txBody>
          <a:bodyPr wrap="none">
            <a:spAutoFit/>
          </a:bodyPr>
          <a:lstStyle/>
          <a:p>
            <a:r>
              <a:rPr lang="pl-PL" sz="3199" dirty="0">
                <a:latin typeface="Tahoma" pitchFamily="34" charset="0"/>
                <a:ea typeface="Tahoma" pitchFamily="34" charset="0"/>
                <a:cs typeface="Tahoma" pitchFamily="34" charset="0"/>
              </a:rPr>
              <a:t>04</a:t>
            </a:r>
            <a:endParaRPr lang="en-US" sz="3199" dirty="0">
              <a:latin typeface="Tahoma" pitchFamily="34" charset="0"/>
              <a:ea typeface="Tahoma" pitchFamily="34" charset="0"/>
              <a:cs typeface="Tahoma" pitchFamily="34" charset="0"/>
            </a:endParaRPr>
          </a:p>
        </p:txBody>
      </p:sp>
      <p:sp>
        <p:nvSpPr>
          <p:cNvPr id="157" name="Rectangle 156"/>
          <p:cNvSpPr/>
          <p:nvPr/>
        </p:nvSpPr>
        <p:spPr>
          <a:xfrm>
            <a:off x="5584960" y="2493684"/>
            <a:ext cx="6157191"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Aft>
                <a:spcPts val="600"/>
              </a:spcAft>
            </a:pPr>
            <a:endParaRPr lang="en-US" sz="1400" dirty="0">
              <a:solidFill>
                <a:schemeClr val="accent4"/>
              </a:solidFill>
              <a:latin typeface="Source Sans Pro Light" panose="020B0403030403020204" pitchFamily="34" charset="-18"/>
            </a:endParaRPr>
          </a:p>
        </p:txBody>
      </p:sp>
      <p:sp>
        <p:nvSpPr>
          <p:cNvPr id="158" name="Rectangle 157"/>
          <p:cNvSpPr/>
          <p:nvPr/>
        </p:nvSpPr>
        <p:spPr>
          <a:xfrm>
            <a:off x="5584960" y="3144295"/>
            <a:ext cx="6157191"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600"/>
              </a:spcAft>
            </a:pPr>
            <a:r>
              <a:rPr lang="en-US" sz="1400" dirty="0" err="1">
                <a:solidFill>
                  <a:schemeClr val="tx1"/>
                </a:solidFill>
                <a:latin typeface="Tahoma" pitchFamily="34" charset="0"/>
                <a:ea typeface="Tahoma" pitchFamily="34" charset="0"/>
                <a:cs typeface="Tahoma" pitchFamily="34" charset="0"/>
              </a:rPr>
              <a:t>Sản</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phẩm</a:t>
            </a:r>
            <a:r>
              <a:rPr lang="en-US" sz="1400" dirty="0">
                <a:solidFill>
                  <a:schemeClr val="tx1"/>
                </a:solidFill>
                <a:latin typeface="Tahoma" pitchFamily="34" charset="0"/>
                <a:ea typeface="Tahoma" pitchFamily="34" charset="0"/>
                <a:cs typeface="Tahoma" pitchFamily="34" charset="0"/>
              </a:rPr>
              <a:t> đ</a:t>
            </a:r>
            <a:r>
              <a:rPr lang="vi-VN" sz="1400" dirty="0">
                <a:solidFill>
                  <a:schemeClr val="tx1"/>
                </a:solidFill>
                <a:latin typeface="Tahoma" pitchFamily="34" charset="0"/>
                <a:ea typeface="Tahoma" pitchFamily="34" charset="0"/>
                <a:cs typeface="Tahoma" pitchFamily="34" charset="0"/>
              </a:rPr>
              <a:t>ư</a:t>
            </a:r>
            <a:r>
              <a:rPr lang="en-US" sz="1400" dirty="0" err="1">
                <a:solidFill>
                  <a:schemeClr val="tx1"/>
                </a:solidFill>
                <a:latin typeface="Tahoma" pitchFamily="34" charset="0"/>
                <a:ea typeface="Tahoma" pitchFamily="34" charset="0"/>
                <a:cs typeface="Tahoma" pitchFamily="34" charset="0"/>
              </a:rPr>
              <a:t>ợc</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làm</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từ</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các</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thành</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phần</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tự</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nhiên</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ít</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gây</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tác</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dụng</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phụ</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có</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thể</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sử</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lâu</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dài</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sẽ</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tốt</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cho</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sức</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khỏe</a:t>
            </a:r>
            <a:r>
              <a:rPr lang="en-US" sz="1400" dirty="0">
                <a:solidFill>
                  <a:schemeClr val="tx1"/>
                </a:solidFill>
                <a:latin typeface="Tahoma" pitchFamily="34" charset="0"/>
                <a:ea typeface="Tahoma" pitchFamily="34" charset="0"/>
                <a:cs typeface="Tahoma" pitchFamily="34" charset="0"/>
              </a:rPr>
              <a:t> </a:t>
            </a:r>
          </a:p>
        </p:txBody>
      </p:sp>
      <p:sp>
        <p:nvSpPr>
          <p:cNvPr id="159" name="Rectangle 158"/>
          <p:cNvSpPr/>
          <p:nvPr/>
        </p:nvSpPr>
        <p:spPr>
          <a:xfrm>
            <a:off x="5584960" y="3879511"/>
            <a:ext cx="6497936"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600"/>
              </a:spcAft>
            </a:pPr>
            <a:r>
              <a:rPr lang="en-US" sz="1400" dirty="0" err="1">
                <a:solidFill>
                  <a:schemeClr val="tx1"/>
                </a:solidFill>
                <a:latin typeface="Tahoma" pitchFamily="34" charset="0"/>
                <a:ea typeface="Tahoma" pitchFamily="34" charset="0"/>
                <a:cs typeface="Tahoma" pitchFamily="34" charset="0"/>
              </a:rPr>
              <a:t>Sản</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phẩm</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được</a:t>
            </a:r>
            <a:r>
              <a:rPr lang="en-US" sz="1400" dirty="0">
                <a:solidFill>
                  <a:schemeClr val="tx1"/>
                </a:solidFill>
                <a:latin typeface="Tahoma" pitchFamily="34" charset="0"/>
                <a:ea typeface="Tahoma" pitchFamily="34" charset="0"/>
                <a:cs typeface="Tahoma" pitchFamily="34" charset="0"/>
              </a:rPr>
              <a:t> tin </a:t>
            </a:r>
            <a:r>
              <a:rPr lang="en-US" sz="1400" dirty="0" err="1">
                <a:solidFill>
                  <a:schemeClr val="tx1"/>
                </a:solidFill>
                <a:latin typeface="Tahoma" pitchFamily="34" charset="0"/>
                <a:ea typeface="Tahoma" pitchFamily="34" charset="0"/>
                <a:cs typeface="Tahoma" pitchFamily="34" charset="0"/>
              </a:rPr>
              <a:t>dùng</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bởi</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các</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bác</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sỹ</a:t>
            </a:r>
            <a:r>
              <a:rPr lang="en-US" sz="1400" dirty="0">
                <a:solidFill>
                  <a:schemeClr val="tx1"/>
                </a:solidFill>
                <a:latin typeface="Tahoma" pitchFamily="34" charset="0"/>
                <a:ea typeface="Tahoma" pitchFamily="34" charset="0"/>
                <a:cs typeface="Tahoma" pitchFamily="34" charset="0"/>
              </a:rPr>
              <a:t>, d</a:t>
            </a:r>
            <a:r>
              <a:rPr lang="vi-VN" sz="1400" dirty="0">
                <a:solidFill>
                  <a:schemeClr val="tx1"/>
                </a:solidFill>
                <a:latin typeface="Tahoma" pitchFamily="34" charset="0"/>
                <a:ea typeface="Tahoma" pitchFamily="34" charset="0"/>
                <a:cs typeface="Tahoma" pitchFamily="34" charset="0"/>
              </a:rPr>
              <a:t>ư</a:t>
            </a:r>
            <a:r>
              <a:rPr lang="en-US" sz="1400" dirty="0" err="1">
                <a:solidFill>
                  <a:schemeClr val="tx1"/>
                </a:solidFill>
                <a:latin typeface="Tahoma" pitchFamily="34" charset="0"/>
                <a:ea typeface="Tahoma" pitchFamily="34" charset="0"/>
                <a:cs typeface="Tahoma" pitchFamily="34" charset="0"/>
              </a:rPr>
              <a:t>ợc</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sỹ</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tại</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các</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phòng</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khám</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hệ</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thống</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Pharmacity</a:t>
            </a:r>
            <a:r>
              <a:rPr lang="en-US" sz="1400" dirty="0">
                <a:solidFill>
                  <a:schemeClr val="tx1"/>
                </a:solidFill>
                <a:latin typeface="Tahoma" pitchFamily="34" charset="0"/>
                <a:ea typeface="Tahoma" pitchFamily="34" charset="0"/>
                <a:cs typeface="Tahoma" pitchFamily="34" charset="0"/>
              </a:rPr>
              <a:t>, Long </a:t>
            </a:r>
            <a:r>
              <a:rPr lang="en-US" sz="1400" dirty="0" err="1">
                <a:solidFill>
                  <a:schemeClr val="tx1"/>
                </a:solidFill>
                <a:latin typeface="Tahoma" pitchFamily="34" charset="0"/>
                <a:ea typeface="Tahoma" pitchFamily="34" charset="0"/>
                <a:cs typeface="Tahoma" pitchFamily="34" charset="0"/>
              </a:rPr>
              <a:t>Châu</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Mỹ</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Châu</a:t>
            </a:r>
            <a:r>
              <a:rPr lang="en-US" sz="1400" dirty="0">
                <a:solidFill>
                  <a:schemeClr val="tx1"/>
                </a:solidFill>
                <a:latin typeface="Tahoma" pitchFamily="34" charset="0"/>
                <a:ea typeface="Tahoma" pitchFamily="34" charset="0"/>
                <a:cs typeface="Tahoma" pitchFamily="34" charset="0"/>
              </a:rPr>
              <a:t>, Guardian </a:t>
            </a:r>
            <a:r>
              <a:rPr lang="en-US" sz="1400" dirty="0" err="1">
                <a:solidFill>
                  <a:schemeClr val="tx1"/>
                </a:solidFill>
                <a:latin typeface="Tahoma" pitchFamily="34" charset="0"/>
                <a:ea typeface="Tahoma" pitchFamily="34" charset="0"/>
                <a:cs typeface="Tahoma" pitchFamily="34" charset="0"/>
              </a:rPr>
              <a:t>và</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các</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nhà</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thuốc</a:t>
            </a:r>
            <a:r>
              <a:rPr lang="en-US" sz="1400" dirty="0">
                <a:solidFill>
                  <a:schemeClr val="tx1"/>
                </a:solidFill>
                <a:latin typeface="Tahoma" pitchFamily="34" charset="0"/>
                <a:ea typeface="Tahoma" pitchFamily="34" charset="0"/>
                <a:cs typeface="Tahoma" pitchFamily="34" charset="0"/>
              </a:rPr>
              <a:t> đ</a:t>
            </a:r>
            <a:r>
              <a:rPr lang="vi-VN" sz="1400" dirty="0">
                <a:solidFill>
                  <a:schemeClr val="tx1"/>
                </a:solidFill>
                <a:latin typeface="Tahoma" pitchFamily="34" charset="0"/>
                <a:ea typeface="Tahoma" pitchFamily="34" charset="0"/>
                <a:cs typeface="Tahoma" pitchFamily="34" charset="0"/>
              </a:rPr>
              <a:t>ơ</a:t>
            </a:r>
            <a:r>
              <a:rPr lang="en-US" sz="1400" dirty="0">
                <a:solidFill>
                  <a:schemeClr val="tx1"/>
                </a:solidFill>
                <a:latin typeface="Tahoma" pitchFamily="34" charset="0"/>
                <a:ea typeface="Tahoma" pitchFamily="34" charset="0"/>
                <a:cs typeface="Tahoma" pitchFamily="34" charset="0"/>
              </a:rPr>
              <a:t>n </a:t>
            </a:r>
            <a:r>
              <a:rPr lang="en-US" sz="1400" dirty="0" err="1">
                <a:solidFill>
                  <a:schemeClr val="tx1"/>
                </a:solidFill>
                <a:latin typeface="Tahoma" pitchFamily="34" charset="0"/>
                <a:ea typeface="Tahoma" pitchFamily="34" charset="0"/>
                <a:cs typeface="Tahoma" pitchFamily="34" charset="0"/>
              </a:rPr>
              <a:t>lẻ</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khác</a:t>
            </a:r>
            <a:r>
              <a:rPr lang="en-US" sz="1400" dirty="0">
                <a:solidFill>
                  <a:schemeClr val="tx1"/>
                </a:solidFill>
                <a:latin typeface="Tahoma" pitchFamily="34" charset="0"/>
                <a:ea typeface="Tahoma" pitchFamily="34" charset="0"/>
                <a:cs typeface="Tahoma" pitchFamily="34" charset="0"/>
              </a:rPr>
              <a:t> </a:t>
            </a:r>
          </a:p>
        </p:txBody>
      </p:sp>
      <p:sp>
        <p:nvSpPr>
          <p:cNvPr id="160" name="Rectangle 159"/>
          <p:cNvSpPr/>
          <p:nvPr/>
        </p:nvSpPr>
        <p:spPr>
          <a:xfrm>
            <a:off x="5584960" y="4572424"/>
            <a:ext cx="6157191"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400" dirty="0" err="1">
                <a:solidFill>
                  <a:schemeClr val="tx1"/>
                </a:solidFill>
                <a:latin typeface="Tahoma" pitchFamily="34" charset="0"/>
                <a:ea typeface="Tahoma" pitchFamily="34" charset="0"/>
                <a:cs typeface="Tahoma" pitchFamily="34" charset="0"/>
              </a:rPr>
              <a:t>Tham</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khảo</a:t>
            </a:r>
            <a:r>
              <a:rPr lang="en-US" sz="1400" dirty="0">
                <a:solidFill>
                  <a:schemeClr val="tx1"/>
                </a:solidFill>
                <a:latin typeface="Tahoma" pitchFamily="34" charset="0"/>
                <a:ea typeface="Tahoma" pitchFamily="34" charset="0"/>
                <a:cs typeface="Tahoma" pitchFamily="34" charset="0"/>
              </a:rPr>
              <a:t> ý </a:t>
            </a:r>
            <a:r>
              <a:rPr lang="en-US" sz="1400" dirty="0" err="1">
                <a:solidFill>
                  <a:schemeClr val="tx1"/>
                </a:solidFill>
                <a:latin typeface="Tahoma" pitchFamily="34" charset="0"/>
                <a:ea typeface="Tahoma" pitchFamily="34" charset="0"/>
                <a:cs typeface="Tahoma" pitchFamily="34" charset="0"/>
              </a:rPr>
              <a:t>kiến</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thầy</a:t>
            </a:r>
            <a:r>
              <a:rPr lang="en-US" sz="1400" dirty="0">
                <a:solidFill>
                  <a:schemeClr val="tx1"/>
                </a:solidFill>
                <a:latin typeface="Tahoma" pitchFamily="34" charset="0"/>
                <a:ea typeface="Tahoma" pitchFamily="34" charset="0"/>
                <a:cs typeface="Tahoma" pitchFamily="34" charset="0"/>
              </a:rPr>
              <a:t> </a:t>
            </a:r>
            <a:r>
              <a:rPr lang="en-US" sz="1400" dirty="0" err="1">
                <a:solidFill>
                  <a:schemeClr val="tx1"/>
                </a:solidFill>
                <a:latin typeface="Tahoma" pitchFamily="34" charset="0"/>
                <a:ea typeface="Tahoma" pitchFamily="34" charset="0"/>
                <a:cs typeface="Tahoma" pitchFamily="34" charset="0"/>
              </a:rPr>
              <a:t>thuốc</a:t>
            </a:r>
            <a:endParaRPr lang="en-US" sz="1400" dirty="0">
              <a:solidFill>
                <a:schemeClr val="tx1"/>
              </a:solidFill>
              <a:latin typeface="Tahoma" pitchFamily="34" charset="0"/>
              <a:ea typeface="Tahoma" pitchFamily="34" charset="0"/>
              <a:cs typeface="Tahoma" pitchFamily="34" charset="0"/>
            </a:endParaRPr>
          </a:p>
        </p:txBody>
      </p:sp>
      <p:sp>
        <p:nvSpPr>
          <p:cNvPr id="161" name="Chevron 160"/>
          <p:cNvSpPr/>
          <p:nvPr/>
        </p:nvSpPr>
        <p:spPr>
          <a:xfrm rot="5400000">
            <a:off x="3823120" y="3053688"/>
            <a:ext cx="215672" cy="221092"/>
          </a:xfrm>
          <a:prstGeom prst="chevron">
            <a:avLst>
              <a:gd name="adj" fmla="val 5000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67" name="Chevron 166"/>
          <p:cNvSpPr/>
          <p:nvPr/>
        </p:nvSpPr>
        <p:spPr>
          <a:xfrm rot="5400000">
            <a:off x="3823120" y="3756545"/>
            <a:ext cx="215672" cy="221092"/>
          </a:xfrm>
          <a:prstGeom prst="chevron">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68" name="Chevron 167"/>
          <p:cNvSpPr/>
          <p:nvPr/>
        </p:nvSpPr>
        <p:spPr>
          <a:xfrm rot="5400000">
            <a:off x="3823120" y="4459402"/>
            <a:ext cx="215672" cy="221092"/>
          </a:xfrm>
          <a:prstGeom prst="chevron">
            <a:avLst>
              <a:gd name="adj"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Content Placeholder 15"/>
          <p:cNvSpPr txBox="1">
            <a:spLocks/>
          </p:cNvSpPr>
          <p:nvPr/>
        </p:nvSpPr>
        <p:spPr>
          <a:xfrm>
            <a:off x="4795944" y="981609"/>
            <a:ext cx="6181165" cy="55385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99" dirty="0" err="1">
                <a:latin typeface="Tahoma" pitchFamily="34" charset="0"/>
                <a:ea typeface="Tahoma" pitchFamily="34" charset="0"/>
                <a:cs typeface="Tahoma" pitchFamily="34" charset="0"/>
              </a:rPr>
              <a:t>Câu</a:t>
            </a:r>
            <a:r>
              <a:rPr lang="en-US" sz="3599" dirty="0">
                <a:latin typeface="Tahoma" pitchFamily="34" charset="0"/>
                <a:ea typeface="Tahoma" pitchFamily="34" charset="0"/>
                <a:cs typeface="Tahoma" pitchFamily="34" charset="0"/>
              </a:rPr>
              <a:t> </a:t>
            </a:r>
            <a:r>
              <a:rPr lang="en-US" sz="3599" dirty="0" err="1">
                <a:latin typeface="Tahoma" pitchFamily="34" charset="0"/>
                <a:ea typeface="Tahoma" pitchFamily="34" charset="0"/>
                <a:cs typeface="Tahoma" pitchFamily="34" charset="0"/>
              </a:rPr>
              <a:t>hỏi</a:t>
            </a:r>
            <a:r>
              <a:rPr lang="en-US" sz="3599" dirty="0">
                <a:latin typeface="Tahoma" pitchFamily="34" charset="0"/>
                <a:ea typeface="Tahoma" pitchFamily="34" charset="0"/>
                <a:cs typeface="Tahoma" pitchFamily="34" charset="0"/>
              </a:rPr>
              <a:t> </a:t>
            </a:r>
            <a:r>
              <a:rPr lang="en-US" sz="3599" dirty="0" err="1">
                <a:latin typeface="Tahoma" pitchFamily="34" charset="0"/>
                <a:ea typeface="Tahoma" pitchFamily="34" charset="0"/>
                <a:cs typeface="Tahoma" pitchFamily="34" charset="0"/>
              </a:rPr>
              <a:t>th</a:t>
            </a:r>
            <a:r>
              <a:rPr lang="vi-VN" sz="3599" dirty="0">
                <a:latin typeface="Tahoma" pitchFamily="34" charset="0"/>
                <a:ea typeface="Tahoma" pitchFamily="34" charset="0"/>
                <a:cs typeface="Tahoma" pitchFamily="34" charset="0"/>
              </a:rPr>
              <a:t>ư</a:t>
            </a:r>
            <a:r>
              <a:rPr lang="en-US" sz="3599" dirty="0" err="1">
                <a:latin typeface="Tahoma" pitchFamily="34" charset="0"/>
                <a:ea typeface="Tahoma" pitchFamily="34" charset="0"/>
                <a:cs typeface="Tahoma" pitchFamily="34" charset="0"/>
              </a:rPr>
              <a:t>ờng</a:t>
            </a:r>
            <a:r>
              <a:rPr lang="en-US" sz="3599" dirty="0">
                <a:latin typeface="Tahoma" pitchFamily="34" charset="0"/>
                <a:ea typeface="Tahoma" pitchFamily="34" charset="0"/>
                <a:cs typeface="Tahoma" pitchFamily="34" charset="0"/>
              </a:rPr>
              <a:t> </a:t>
            </a:r>
            <a:r>
              <a:rPr lang="en-US" sz="3599" dirty="0" err="1">
                <a:latin typeface="Tahoma" pitchFamily="34" charset="0"/>
                <a:ea typeface="Tahoma" pitchFamily="34" charset="0"/>
                <a:cs typeface="Tahoma" pitchFamily="34" charset="0"/>
              </a:rPr>
              <a:t>gặp</a:t>
            </a:r>
            <a:endParaRPr lang="en-US" sz="3599" dirty="0">
              <a:latin typeface="Tahoma" pitchFamily="34" charset="0"/>
              <a:ea typeface="Tahoma" pitchFamily="34" charset="0"/>
              <a:cs typeface="Tahoma" pitchFamily="34" charset="0"/>
            </a:endParaRPr>
          </a:p>
        </p:txBody>
      </p:sp>
      <p:sp>
        <p:nvSpPr>
          <p:cNvPr id="2" name="TextBox 1">
            <a:extLst>
              <a:ext uri="{FF2B5EF4-FFF2-40B4-BE49-F238E27FC236}">
                <a16:creationId xmlns:a16="http://schemas.microsoft.com/office/drawing/2014/main" id="{ABE78281-190A-42CD-8F3E-CC0D3EF03912}"/>
              </a:ext>
            </a:extLst>
          </p:cNvPr>
          <p:cNvSpPr txBox="1"/>
          <p:nvPr/>
        </p:nvSpPr>
        <p:spPr>
          <a:xfrm>
            <a:off x="5629727" y="2394908"/>
            <a:ext cx="6363727" cy="738472"/>
          </a:xfrm>
          <a:prstGeom prst="rect">
            <a:avLst/>
          </a:prstGeom>
          <a:noFill/>
        </p:spPr>
        <p:txBody>
          <a:bodyPr wrap="square" rtlCol="0">
            <a:spAutoFit/>
          </a:bodyPr>
          <a:lstStyle/>
          <a:p>
            <a:r>
              <a:rPr lang="en-US" sz="1400" dirty="0" err="1">
                <a:latin typeface="Tahoma" pitchFamily="34" charset="0"/>
                <a:ea typeface="Tahoma" pitchFamily="34" charset="0"/>
                <a:cs typeface="Tahoma" pitchFamily="34" charset="0"/>
              </a:rPr>
              <a:t>Hiệu</a:t>
            </a:r>
            <a:r>
              <a:rPr lang="vi-VN" sz="1400" dirty="0">
                <a:latin typeface="Tahoma" pitchFamily="34" charset="0"/>
                <a:ea typeface="Tahoma" pitchFamily="34" charset="0"/>
                <a:cs typeface="Tahoma" pitchFamily="34" charset="0"/>
              </a:rPr>
              <a:t> quả của sản phẩm có thể sẽ khác nhau vì còn tuỳ thuộc vào cơ địa, thể trạng</a:t>
            </a:r>
            <a:r>
              <a:rPr lang="en-US" sz="1400" dirty="0">
                <a:latin typeface="Tahoma" pitchFamily="34" charset="0"/>
                <a:ea typeface="Tahoma" pitchFamily="34" charset="0"/>
                <a:cs typeface="Tahoma" pitchFamily="34" charset="0"/>
              </a:rPr>
              <a:t> </a:t>
            </a:r>
            <a:r>
              <a:rPr lang="vi-VN" sz="1400" dirty="0">
                <a:latin typeface="Tahoma" pitchFamily="34" charset="0"/>
                <a:ea typeface="Tahoma" pitchFamily="34" charset="0"/>
                <a:cs typeface="Tahoma" pitchFamily="34" charset="0"/>
              </a:rPr>
              <a:t>mỗi người tại thời đểm d</a:t>
            </a:r>
            <a:r>
              <a:rPr lang="en-US" sz="1400" dirty="0">
                <a:latin typeface="Tahoma" pitchFamily="34" charset="0"/>
                <a:ea typeface="Tahoma" pitchFamily="34" charset="0"/>
                <a:cs typeface="Tahoma" pitchFamily="34" charset="0"/>
              </a:rPr>
              <a:t>ù</a:t>
            </a:r>
            <a:r>
              <a:rPr lang="vi-VN" sz="1400" dirty="0">
                <a:latin typeface="Tahoma" pitchFamily="34" charset="0"/>
                <a:ea typeface="Tahoma" pitchFamily="34" charset="0"/>
                <a:cs typeface="Tahoma" pitchFamily="34" charset="0"/>
              </a:rPr>
              <a:t>ng</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Nên</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sử</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dụng</a:t>
            </a:r>
            <a:r>
              <a:rPr lang="en-US" sz="1400" dirty="0">
                <a:latin typeface="Tahoma" pitchFamily="34" charset="0"/>
                <a:ea typeface="Tahoma" pitchFamily="34" charset="0"/>
                <a:cs typeface="Tahoma" pitchFamily="34" charset="0"/>
              </a:rPr>
              <a:t> 1 </a:t>
            </a:r>
            <a:r>
              <a:rPr lang="en-US" sz="1400" dirty="0" err="1">
                <a:latin typeface="Tahoma" pitchFamily="34" charset="0"/>
                <a:ea typeface="Tahoma" pitchFamily="34" charset="0"/>
                <a:cs typeface="Tahoma" pitchFamily="34" charset="0"/>
              </a:rPr>
              <a:t>liệu</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trình</a:t>
            </a:r>
            <a:r>
              <a:rPr lang="en-US" sz="1400" dirty="0">
                <a:latin typeface="Tahoma" pitchFamily="34" charset="0"/>
                <a:ea typeface="Tahoma" pitchFamily="34" charset="0"/>
                <a:cs typeface="Tahoma" pitchFamily="34" charset="0"/>
              </a:rPr>
              <a:t> 3 </a:t>
            </a:r>
            <a:r>
              <a:rPr lang="en-US" sz="1400" dirty="0" err="1">
                <a:latin typeface="Tahoma" pitchFamily="34" charset="0"/>
                <a:ea typeface="Tahoma" pitchFamily="34" charset="0"/>
                <a:cs typeface="Tahoma" pitchFamily="34" charset="0"/>
              </a:rPr>
              <a:t>hộp</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để</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cảm</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nhận</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hiệu</a:t>
            </a:r>
            <a:r>
              <a:rPr lang="en-US" sz="1400" dirty="0">
                <a:latin typeface="Tahoma" pitchFamily="34" charset="0"/>
                <a:ea typeface="Tahoma" pitchFamily="34" charset="0"/>
                <a:cs typeface="Tahoma" pitchFamily="34" charset="0"/>
              </a:rPr>
              <a:t> </a:t>
            </a:r>
            <a:r>
              <a:rPr lang="en-US" sz="1400" dirty="0" err="1">
                <a:latin typeface="Tahoma" pitchFamily="34" charset="0"/>
                <a:ea typeface="Tahoma" pitchFamily="34" charset="0"/>
                <a:cs typeface="Tahoma" pitchFamily="34" charset="0"/>
              </a:rPr>
              <a:t>quả</a:t>
            </a:r>
            <a:r>
              <a:rPr lang="en-US" sz="1400" dirty="0">
                <a:latin typeface="Tahoma" pitchFamily="34" charset="0"/>
                <a:ea typeface="Tahoma" pitchFamily="34" charset="0"/>
                <a:cs typeface="Tahoma" pitchFamily="34" charset="0"/>
              </a:rPr>
              <a:t>.</a:t>
            </a:r>
          </a:p>
        </p:txBody>
      </p:sp>
      <p:pic>
        <p:nvPicPr>
          <p:cNvPr id="43" name="Picture 42">
            <a:extLst>
              <a:ext uri="{FF2B5EF4-FFF2-40B4-BE49-F238E27FC236}">
                <a16:creationId xmlns:a16="http://schemas.microsoft.com/office/drawing/2014/main" id="{DDF7EC3A-6B35-4352-B1BB-3F4A45A1E761}"/>
              </a:ext>
            </a:extLst>
          </p:cNvPr>
          <p:cNvPicPr>
            <a:picLocks noChangeAspect="1"/>
          </p:cNvPicPr>
          <p:nvPr/>
        </p:nvPicPr>
        <p:blipFill>
          <a:blip r:embed="rId6"/>
          <a:stretch>
            <a:fillRect/>
          </a:stretch>
        </p:blipFill>
        <p:spPr>
          <a:xfrm>
            <a:off x="10908565" y="116072"/>
            <a:ext cx="901130" cy="642185"/>
          </a:xfrm>
          <a:prstGeom prst="rect">
            <a:avLst/>
          </a:prstGeom>
        </p:spPr>
      </p:pic>
    </p:spTree>
    <p:extLst>
      <p:ext uri="{BB962C8B-B14F-4D97-AF65-F5344CB8AC3E}">
        <p14:creationId xmlns:p14="http://schemas.microsoft.com/office/powerpoint/2010/main" val="127266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248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4"/>
          </p:nvPr>
        </p:nvSpPr>
        <p:spPr>
          <a:xfrm>
            <a:off x="886545" y="6381437"/>
            <a:ext cx="358747" cy="215388"/>
          </a:xfrm>
          <a:prstGeom prst="rect">
            <a:avLst/>
          </a:prstGeom>
        </p:spPr>
        <p:txBody>
          <a:bodyPr/>
          <a:lstStyle/>
          <a:p>
            <a:fld id="{9EE92F51-9D7A-4895-B642-F19EBC2F5403}" type="slidenum">
              <a:rPr lang="en-US" smtClean="0"/>
              <a:pPr/>
              <a:t>12</a:t>
            </a:fld>
            <a:endParaRPr lang="en-US" dirty="0"/>
          </a:p>
        </p:txBody>
      </p:sp>
      <p:sp>
        <p:nvSpPr>
          <p:cNvPr id="8" name="Rectangle 7"/>
          <p:cNvSpPr/>
          <p:nvPr/>
        </p:nvSpPr>
        <p:spPr>
          <a:xfrm>
            <a:off x="3856623" y="3182673"/>
            <a:ext cx="1875934" cy="1112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50000"/>
              </a:lnSpc>
            </a:pPr>
            <a:r>
              <a:rPr lang="en-US" sz="1999" dirty="0">
                <a:solidFill>
                  <a:schemeClr val="tx1"/>
                </a:solidFill>
                <a:latin typeface="Tahoma" pitchFamily="34" charset="0"/>
                <a:ea typeface="Tahoma" pitchFamily="34" charset="0"/>
                <a:cs typeface="Tahoma" pitchFamily="34" charset="0"/>
              </a:rPr>
              <a:t>20 </a:t>
            </a:r>
            <a:r>
              <a:rPr lang="en-US" sz="1999" dirty="0" err="1">
                <a:solidFill>
                  <a:schemeClr val="tx1"/>
                </a:solidFill>
                <a:latin typeface="Tahoma" pitchFamily="34" charset="0"/>
                <a:ea typeface="Tahoma" pitchFamily="34" charset="0"/>
                <a:cs typeface="Tahoma" pitchFamily="34" charset="0"/>
              </a:rPr>
              <a:t>gói</a:t>
            </a:r>
            <a:r>
              <a:rPr lang="en-US" sz="1999" dirty="0">
                <a:solidFill>
                  <a:schemeClr val="tx1"/>
                </a:solidFill>
                <a:latin typeface="Tahoma" pitchFamily="34" charset="0"/>
                <a:ea typeface="Tahoma" pitchFamily="34" charset="0"/>
                <a:cs typeface="Tahoma" pitchFamily="34" charset="0"/>
              </a:rPr>
              <a:t> x 2gr</a:t>
            </a:r>
          </a:p>
        </p:txBody>
      </p:sp>
      <p:sp>
        <p:nvSpPr>
          <p:cNvPr id="9" name="Chevron 8"/>
          <p:cNvSpPr/>
          <p:nvPr/>
        </p:nvSpPr>
        <p:spPr>
          <a:xfrm>
            <a:off x="9753660" y="2145379"/>
            <a:ext cx="2135206" cy="938727"/>
          </a:xfrm>
          <a:prstGeom prst="chevron">
            <a:avLst>
              <a:gd name="adj" fmla="val 20758"/>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a:solidFill>
                  <a:schemeClr val="tx1"/>
                </a:solidFill>
                <a:latin typeface="Tahoma" pitchFamily="34" charset="0"/>
                <a:ea typeface="Tahoma" pitchFamily="34" charset="0"/>
                <a:cs typeface="Tahoma" pitchFamily="34" charset="0"/>
              </a:rPr>
              <a:t>HDSD</a:t>
            </a:r>
          </a:p>
        </p:txBody>
      </p:sp>
      <p:sp>
        <p:nvSpPr>
          <p:cNvPr id="10" name="Chevron 9"/>
          <p:cNvSpPr/>
          <p:nvPr/>
        </p:nvSpPr>
        <p:spPr>
          <a:xfrm>
            <a:off x="7787455" y="2145379"/>
            <a:ext cx="2135206" cy="938727"/>
          </a:xfrm>
          <a:prstGeom prst="chevron">
            <a:avLst>
              <a:gd name="adj" fmla="val 20758"/>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a:solidFill>
                  <a:schemeClr val="tx1"/>
                </a:solidFill>
                <a:latin typeface="Calibri" pitchFamily="34" charset="0"/>
                <a:ea typeface="Tahoma" pitchFamily="34" charset="0"/>
                <a:cs typeface="Calibri" pitchFamily="34" charset="0"/>
              </a:rPr>
              <a:t>HSD</a:t>
            </a:r>
          </a:p>
        </p:txBody>
      </p:sp>
      <p:sp>
        <p:nvSpPr>
          <p:cNvPr id="11" name="Chevron 10"/>
          <p:cNvSpPr/>
          <p:nvPr/>
        </p:nvSpPr>
        <p:spPr>
          <a:xfrm>
            <a:off x="5821247" y="2145379"/>
            <a:ext cx="2135208" cy="938727"/>
          </a:xfrm>
          <a:prstGeom prst="chevron">
            <a:avLst>
              <a:gd name="adj" fmla="val 20758"/>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err="1">
                <a:solidFill>
                  <a:schemeClr val="tx1"/>
                </a:solidFill>
                <a:latin typeface="Calibri" pitchFamily="34" charset="0"/>
                <a:ea typeface="Tahoma" pitchFamily="34" charset="0"/>
                <a:cs typeface="Calibri" pitchFamily="34" charset="0"/>
              </a:rPr>
              <a:t>Giá</a:t>
            </a:r>
            <a:r>
              <a:rPr lang="en-US" sz="2399" dirty="0">
                <a:solidFill>
                  <a:schemeClr val="tx1"/>
                </a:solidFill>
                <a:latin typeface="Calibri" pitchFamily="34" charset="0"/>
                <a:ea typeface="Tahoma" pitchFamily="34" charset="0"/>
                <a:cs typeface="Calibri" pitchFamily="34" charset="0"/>
              </a:rPr>
              <a:t> </a:t>
            </a:r>
            <a:r>
              <a:rPr lang="en-US" sz="2399" dirty="0" err="1">
                <a:solidFill>
                  <a:schemeClr val="tx1"/>
                </a:solidFill>
                <a:latin typeface="Calibri" pitchFamily="34" charset="0"/>
                <a:ea typeface="Tahoma" pitchFamily="34" charset="0"/>
                <a:cs typeface="Calibri" pitchFamily="34" charset="0"/>
              </a:rPr>
              <a:t>bán</a:t>
            </a:r>
            <a:endParaRPr lang="en-US" sz="2399" dirty="0">
              <a:solidFill>
                <a:schemeClr val="tx1"/>
              </a:solidFill>
              <a:latin typeface="Calibri" pitchFamily="34" charset="0"/>
              <a:ea typeface="Tahoma" pitchFamily="34" charset="0"/>
              <a:cs typeface="Calibri" pitchFamily="34" charset="0"/>
            </a:endParaRPr>
          </a:p>
        </p:txBody>
      </p:sp>
      <p:sp>
        <p:nvSpPr>
          <p:cNvPr id="12" name="Pentagon 11"/>
          <p:cNvSpPr/>
          <p:nvPr/>
        </p:nvSpPr>
        <p:spPr>
          <a:xfrm>
            <a:off x="3780442" y="2145379"/>
            <a:ext cx="2209805" cy="938727"/>
          </a:xfrm>
          <a:prstGeom prst="homePlate">
            <a:avLst>
              <a:gd name="adj" fmla="val 2114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err="1">
                <a:solidFill>
                  <a:schemeClr val="tx1"/>
                </a:solidFill>
                <a:latin typeface="Tahoma" pitchFamily="34" charset="0"/>
                <a:ea typeface="Tahoma" pitchFamily="34" charset="0"/>
                <a:cs typeface="Tahoma" pitchFamily="34" charset="0"/>
              </a:rPr>
              <a:t>Quy</a:t>
            </a:r>
            <a:r>
              <a:rPr lang="en-US" sz="2399" dirty="0">
                <a:solidFill>
                  <a:schemeClr val="tx1"/>
                </a:solidFill>
                <a:latin typeface="Tahoma" pitchFamily="34" charset="0"/>
                <a:ea typeface="Tahoma" pitchFamily="34" charset="0"/>
                <a:cs typeface="Tahoma" pitchFamily="34" charset="0"/>
              </a:rPr>
              <a:t> </a:t>
            </a:r>
            <a:r>
              <a:rPr lang="en-US" sz="2399" dirty="0" err="1">
                <a:solidFill>
                  <a:schemeClr val="tx1"/>
                </a:solidFill>
                <a:latin typeface="Tahoma" pitchFamily="34" charset="0"/>
                <a:ea typeface="Tahoma" pitchFamily="34" charset="0"/>
                <a:cs typeface="Tahoma" pitchFamily="34" charset="0"/>
              </a:rPr>
              <a:t>cách</a:t>
            </a:r>
            <a:endParaRPr lang="en-US" sz="2399" dirty="0">
              <a:solidFill>
                <a:schemeClr val="tx1"/>
              </a:solidFill>
              <a:latin typeface="Tahoma" pitchFamily="34" charset="0"/>
              <a:ea typeface="Tahoma" pitchFamily="34" charset="0"/>
              <a:cs typeface="Tahoma" pitchFamily="34" charset="0"/>
            </a:endParaRPr>
          </a:p>
        </p:txBody>
      </p:sp>
      <p:sp>
        <p:nvSpPr>
          <p:cNvPr id="13" name="Rectangle 12"/>
          <p:cNvSpPr/>
          <p:nvPr/>
        </p:nvSpPr>
        <p:spPr>
          <a:xfrm>
            <a:off x="5836946" y="3182673"/>
            <a:ext cx="1875934" cy="11128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sz="1999" dirty="0">
              <a:solidFill>
                <a:schemeClr val="tx1"/>
              </a:solidFill>
              <a:latin typeface="Calibri" pitchFamily="34" charset="0"/>
              <a:ea typeface="Tahoma" pitchFamily="34" charset="0"/>
              <a:cs typeface="Calibri" pitchFamily="34" charset="0"/>
            </a:endParaRPr>
          </a:p>
        </p:txBody>
      </p:sp>
      <p:sp>
        <p:nvSpPr>
          <p:cNvPr id="14" name="Rectangle 13"/>
          <p:cNvSpPr/>
          <p:nvPr/>
        </p:nvSpPr>
        <p:spPr>
          <a:xfrm>
            <a:off x="7817269" y="3182672"/>
            <a:ext cx="1875934" cy="23065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sz="1999" dirty="0">
              <a:solidFill>
                <a:schemeClr val="tx1"/>
              </a:solidFill>
              <a:latin typeface="Calibri" pitchFamily="34" charset="0"/>
              <a:ea typeface="Tahoma" pitchFamily="34" charset="0"/>
              <a:cs typeface="Calibri" pitchFamily="34" charset="0"/>
            </a:endParaRPr>
          </a:p>
          <a:p>
            <a:pPr algn="ctr">
              <a:lnSpc>
                <a:spcPct val="150000"/>
              </a:lnSpc>
            </a:pPr>
            <a:endParaRPr lang="en-US" sz="1999" dirty="0">
              <a:solidFill>
                <a:schemeClr val="tx1"/>
              </a:solidFill>
              <a:latin typeface="Calibri" pitchFamily="34" charset="0"/>
              <a:ea typeface="Tahoma" pitchFamily="34" charset="0"/>
              <a:cs typeface="Calibri" pitchFamily="34" charset="0"/>
            </a:endParaRPr>
          </a:p>
          <a:p>
            <a:pPr algn="ctr">
              <a:lnSpc>
                <a:spcPct val="150000"/>
              </a:lnSpc>
            </a:pPr>
            <a:r>
              <a:rPr lang="en-US" sz="1999" dirty="0">
                <a:solidFill>
                  <a:schemeClr val="tx1"/>
                </a:solidFill>
                <a:latin typeface="Calibri" pitchFamily="34" charset="0"/>
                <a:ea typeface="Tahoma" pitchFamily="34" charset="0"/>
                <a:cs typeface="Calibri" pitchFamily="34" charset="0"/>
              </a:rPr>
              <a:t>3 </a:t>
            </a:r>
            <a:r>
              <a:rPr lang="en-US" sz="1999" dirty="0" err="1">
                <a:solidFill>
                  <a:schemeClr val="tx1"/>
                </a:solidFill>
                <a:latin typeface="Calibri" pitchFamily="34" charset="0"/>
                <a:ea typeface="Tahoma" pitchFamily="34" charset="0"/>
                <a:cs typeface="Calibri" pitchFamily="34" charset="0"/>
              </a:rPr>
              <a:t>năm</a:t>
            </a:r>
            <a:endParaRPr lang="en-US" sz="1999" dirty="0">
              <a:solidFill>
                <a:schemeClr val="tx1"/>
              </a:solidFill>
              <a:latin typeface="Calibri" pitchFamily="34" charset="0"/>
              <a:ea typeface="Tahoma" pitchFamily="34" charset="0"/>
              <a:cs typeface="Calibri" pitchFamily="34" charset="0"/>
            </a:endParaRPr>
          </a:p>
        </p:txBody>
      </p:sp>
      <p:sp>
        <p:nvSpPr>
          <p:cNvPr id="15" name="Rectangle 14"/>
          <p:cNvSpPr/>
          <p:nvPr/>
        </p:nvSpPr>
        <p:spPr>
          <a:xfrm>
            <a:off x="9797592" y="3182672"/>
            <a:ext cx="2011819" cy="23065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799" dirty="0" err="1">
                <a:solidFill>
                  <a:schemeClr val="tx1"/>
                </a:solidFill>
                <a:latin typeface="Calibri" pitchFamily="34" charset="0"/>
                <a:ea typeface="Tahoma" pitchFamily="34" charset="0"/>
                <a:cs typeface="Calibri" pitchFamily="34" charset="0"/>
              </a:rPr>
              <a:t>Uống</a:t>
            </a:r>
            <a:r>
              <a:rPr lang="en-US" sz="1799" dirty="0">
                <a:solidFill>
                  <a:schemeClr val="tx1"/>
                </a:solidFill>
                <a:latin typeface="Calibri" pitchFamily="34" charset="0"/>
                <a:ea typeface="Tahoma" pitchFamily="34" charset="0"/>
                <a:cs typeface="Calibri" pitchFamily="34" charset="0"/>
              </a:rPr>
              <a:t> 2 </a:t>
            </a:r>
            <a:r>
              <a:rPr lang="en-US" sz="1799" dirty="0" err="1">
                <a:solidFill>
                  <a:schemeClr val="tx1"/>
                </a:solidFill>
                <a:latin typeface="Calibri" pitchFamily="34" charset="0"/>
                <a:ea typeface="Tahoma" pitchFamily="34" charset="0"/>
                <a:cs typeface="Calibri" pitchFamily="34" charset="0"/>
              </a:rPr>
              <a:t>viên</a:t>
            </a:r>
            <a:r>
              <a:rPr lang="en-US" sz="1799" dirty="0">
                <a:solidFill>
                  <a:schemeClr val="tx1"/>
                </a:solidFill>
                <a:latin typeface="Calibri" pitchFamily="34" charset="0"/>
                <a:ea typeface="Tahoma" pitchFamily="34" charset="0"/>
                <a:cs typeface="Calibri" pitchFamily="34" charset="0"/>
              </a:rPr>
              <a:t> </a:t>
            </a:r>
            <a:r>
              <a:rPr lang="en-US" sz="1799" dirty="0" err="1">
                <a:solidFill>
                  <a:schemeClr val="tx1"/>
                </a:solidFill>
                <a:latin typeface="Calibri" pitchFamily="34" charset="0"/>
                <a:ea typeface="Tahoma" pitchFamily="34" charset="0"/>
                <a:cs typeface="Calibri" pitchFamily="34" charset="0"/>
              </a:rPr>
              <a:t>hoặc</a:t>
            </a:r>
            <a:r>
              <a:rPr lang="en-US" sz="1799" dirty="0">
                <a:solidFill>
                  <a:schemeClr val="tx1"/>
                </a:solidFill>
                <a:latin typeface="Calibri" pitchFamily="34" charset="0"/>
                <a:ea typeface="Tahoma" pitchFamily="34" charset="0"/>
                <a:cs typeface="Calibri" pitchFamily="34" charset="0"/>
              </a:rPr>
              <a:t> 1 </a:t>
            </a:r>
            <a:r>
              <a:rPr lang="en-US" sz="1799" dirty="0" err="1">
                <a:solidFill>
                  <a:schemeClr val="tx1"/>
                </a:solidFill>
                <a:latin typeface="Calibri" pitchFamily="34" charset="0"/>
                <a:ea typeface="Tahoma" pitchFamily="34" charset="0"/>
                <a:cs typeface="Calibri" pitchFamily="34" charset="0"/>
              </a:rPr>
              <a:t>túi</a:t>
            </a:r>
            <a:r>
              <a:rPr lang="en-US" sz="1799" dirty="0">
                <a:solidFill>
                  <a:schemeClr val="tx1"/>
                </a:solidFill>
                <a:latin typeface="Calibri" pitchFamily="34" charset="0"/>
                <a:ea typeface="Tahoma" pitchFamily="34" charset="0"/>
                <a:cs typeface="Calibri" pitchFamily="34" charset="0"/>
              </a:rPr>
              <a:t> / </a:t>
            </a:r>
            <a:r>
              <a:rPr lang="en-US" sz="1799" dirty="0" err="1">
                <a:solidFill>
                  <a:schemeClr val="tx1"/>
                </a:solidFill>
                <a:latin typeface="Calibri" pitchFamily="34" charset="0"/>
                <a:ea typeface="Tahoma" pitchFamily="34" charset="0"/>
                <a:cs typeface="Calibri" pitchFamily="34" charset="0"/>
              </a:rPr>
              <a:t>lần</a:t>
            </a:r>
            <a:r>
              <a:rPr lang="en-US" sz="1799" dirty="0">
                <a:solidFill>
                  <a:schemeClr val="tx1"/>
                </a:solidFill>
                <a:latin typeface="Calibri" pitchFamily="34" charset="0"/>
                <a:ea typeface="Tahoma" pitchFamily="34" charset="0"/>
                <a:cs typeface="Calibri" pitchFamily="34" charset="0"/>
              </a:rPr>
              <a:t>, </a:t>
            </a:r>
            <a:r>
              <a:rPr lang="en-US" sz="1799" dirty="0" err="1">
                <a:solidFill>
                  <a:schemeClr val="tx1"/>
                </a:solidFill>
                <a:latin typeface="Calibri" pitchFamily="34" charset="0"/>
                <a:ea typeface="Tahoma" pitchFamily="34" charset="0"/>
                <a:cs typeface="Calibri" pitchFamily="34" charset="0"/>
              </a:rPr>
              <a:t>ngày</a:t>
            </a:r>
            <a:r>
              <a:rPr lang="en-US" sz="1799" dirty="0">
                <a:solidFill>
                  <a:schemeClr val="tx1"/>
                </a:solidFill>
                <a:latin typeface="Calibri" pitchFamily="34" charset="0"/>
                <a:ea typeface="Tahoma" pitchFamily="34" charset="0"/>
                <a:cs typeface="Calibri" pitchFamily="34" charset="0"/>
              </a:rPr>
              <a:t> 2 </a:t>
            </a:r>
            <a:r>
              <a:rPr lang="en-US" sz="1799" dirty="0" err="1">
                <a:solidFill>
                  <a:schemeClr val="tx1"/>
                </a:solidFill>
                <a:latin typeface="Calibri" pitchFamily="34" charset="0"/>
                <a:ea typeface="Tahoma" pitchFamily="34" charset="0"/>
                <a:cs typeface="Calibri" pitchFamily="34" charset="0"/>
              </a:rPr>
              <a:t>lần</a:t>
            </a:r>
            <a:r>
              <a:rPr lang="en-US" sz="1799" dirty="0">
                <a:solidFill>
                  <a:schemeClr val="tx1"/>
                </a:solidFill>
                <a:latin typeface="Calibri" pitchFamily="34" charset="0"/>
                <a:ea typeface="Tahoma" pitchFamily="34" charset="0"/>
                <a:cs typeface="Calibri" pitchFamily="34" charset="0"/>
              </a:rPr>
              <a:t>. </a:t>
            </a:r>
            <a:r>
              <a:rPr lang="en-US" sz="1799" dirty="0" err="1">
                <a:solidFill>
                  <a:schemeClr val="tx1"/>
                </a:solidFill>
                <a:latin typeface="Calibri" pitchFamily="34" charset="0"/>
                <a:ea typeface="Tahoma" pitchFamily="34" charset="0"/>
                <a:cs typeface="Calibri" pitchFamily="34" charset="0"/>
              </a:rPr>
              <a:t>Uống</a:t>
            </a:r>
            <a:r>
              <a:rPr lang="en-US" sz="1799" dirty="0">
                <a:solidFill>
                  <a:schemeClr val="tx1"/>
                </a:solidFill>
                <a:latin typeface="Calibri" pitchFamily="34" charset="0"/>
                <a:ea typeface="Tahoma" pitchFamily="34" charset="0"/>
                <a:cs typeface="Calibri" pitchFamily="34" charset="0"/>
              </a:rPr>
              <a:t> </a:t>
            </a:r>
            <a:r>
              <a:rPr lang="en-US" sz="1799" dirty="0" err="1">
                <a:solidFill>
                  <a:schemeClr val="tx1"/>
                </a:solidFill>
                <a:latin typeface="Calibri" pitchFamily="34" charset="0"/>
                <a:ea typeface="Tahoma" pitchFamily="34" charset="0"/>
                <a:cs typeface="Calibri" pitchFamily="34" charset="0"/>
              </a:rPr>
              <a:t>sau</a:t>
            </a:r>
            <a:r>
              <a:rPr lang="en-US" sz="1799" dirty="0">
                <a:solidFill>
                  <a:schemeClr val="tx1"/>
                </a:solidFill>
                <a:latin typeface="Calibri" pitchFamily="34" charset="0"/>
                <a:ea typeface="Tahoma" pitchFamily="34" charset="0"/>
                <a:cs typeface="Calibri" pitchFamily="34" charset="0"/>
              </a:rPr>
              <a:t> </a:t>
            </a:r>
            <a:r>
              <a:rPr lang="en-US" sz="1799" dirty="0" err="1">
                <a:solidFill>
                  <a:schemeClr val="tx1"/>
                </a:solidFill>
                <a:latin typeface="Calibri" pitchFamily="34" charset="0"/>
                <a:ea typeface="Tahoma" pitchFamily="34" charset="0"/>
                <a:cs typeface="Calibri" pitchFamily="34" charset="0"/>
              </a:rPr>
              <a:t>bữa</a:t>
            </a:r>
            <a:r>
              <a:rPr lang="en-US" sz="1799" dirty="0">
                <a:solidFill>
                  <a:schemeClr val="tx1"/>
                </a:solidFill>
                <a:latin typeface="Calibri" pitchFamily="34" charset="0"/>
                <a:ea typeface="Tahoma" pitchFamily="34" charset="0"/>
                <a:cs typeface="Calibri" pitchFamily="34" charset="0"/>
              </a:rPr>
              <a:t> </a:t>
            </a:r>
            <a:r>
              <a:rPr lang="en-US" sz="1799" dirty="0" err="1">
                <a:solidFill>
                  <a:schemeClr val="tx1"/>
                </a:solidFill>
                <a:latin typeface="Calibri" pitchFamily="34" charset="0"/>
                <a:ea typeface="Tahoma" pitchFamily="34" charset="0"/>
                <a:cs typeface="Calibri" pitchFamily="34" charset="0"/>
              </a:rPr>
              <a:t>ăn</a:t>
            </a:r>
            <a:r>
              <a:rPr lang="en-US" sz="1799" dirty="0">
                <a:solidFill>
                  <a:schemeClr val="tx1"/>
                </a:solidFill>
                <a:latin typeface="Calibri" pitchFamily="34" charset="0"/>
                <a:ea typeface="Tahoma" pitchFamily="34" charset="0"/>
                <a:cs typeface="Calibri" pitchFamily="34" charset="0"/>
              </a:rPr>
              <a:t> 30 </a:t>
            </a:r>
            <a:r>
              <a:rPr lang="en-US" sz="1799" dirty="0" err="1">
                <a:solidFill>
                  <a:schemeClr val="tx1"/>
                </a:solidFill>
                <a:latin typeface="Calibri" pitchFamily="34" charset="0"/>
                <a:ea typeface="Tahoma" pitchFamily="34" charset="0"/>
                <a:cs typeface="Calibri" pitchFamily="34" charset="0"/>
              </a:rPr>
              <a:t>phút</a:t>
            </a:r>
            <a:endParaRPr lang="en-US" sz="1799" dirty="0">
              <a:solidFill>
                <a:schemeClr val="tx1"/>
              </a:solidFill>
              <a:latin typeface="Calibri" pitchFamily="34" charset="0"/>
              <a:ea typeface="Tahoma" pitchFamily="34" charset="0"/>
              <a:cs typeface="Calibri" pitchFamily="34" charset="0"/>
            </a:endParaRPr>
          </a:p>
        </p:txBody>
      </p:sp>
      <p:sp>
        <p:nvSpPr>
          <p:cNvPr id="16" name="Oval 15"/>
          <p:cNvSpPr/>
          <p:nvPr/>
        </p:nvSpPr>
        <p:spPr>
          <a:xfrm>
            <a:off x="4476790" y="1546715"/>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Calibri" pitchFamily="34" charset="0"/>
              <a:ea typeface="Tahoma" pitchFamily="34" charset="0"/>
              <a:cs typeface="Calibri" pitchFamily="34" charset="0"/>
            </a:endParaRPr>
          </a:p>
        </p:txBody>
      </p:sp>
      <p:sp>
        <p:nvSpPr>
          <p:cNvPr id="17" name="Oval 16"/>
          <p:cNvSpPr/>
          <p:nvPr/>
        </p:nvSpPr>
        <p:spPr>
          <a:xfrm>
            <a:off x="6446522" y="1546715"/>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latin typeface="Calibri" pitchFamily="34" charset="0"/>
              <a:ea typeface="Tahoma" pitchFamily="34" charset="0"/>
              <a:cs typeface="Calibri" pitchFamily="34" charset="0"/>
            </a:endParaRPr>
          </a:p>
        </p:txBody>
      </p:sp>
      <p:sp>
        <p:nvSpPr>
          <p:cNvPr id="18" name="Oval 17"/>
          <p:cNvSpPr/>
          <p:nvPr/>
        </p:nvSpPr>
        <p:spPr>
          <a:xfrm>
            <a:off x="8407335" y="1556237"/>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latin typeface="Calibri" pitchFamily="34" charset="0"/>
              <a:ea typeface="Tahoma" pitchFamily="34" charset="0"/>
              <a:cs typeface="Calibri" pitchFamily="34" charset="0"/>
            </a:endParaRPr>
          </a:p>
        </p:txBody>
      </p:sp>
      <p:sp>
        <p:nvSpPr>
          <p:cNvPr id="19" name="Oval 18"/>
          <p:cNvSpPr/>
          <p:nvPr/>
        </p:nvSpPr>
        <p:spPr>
          <a:xfrm>
            <a:off x="10389630" y="1556237"/>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latin typeface="Calibri" pitchFamily="34" charset="0"/>
              <a:cs typeface="Calibri" pitchFamily="34" charset="0"/>
            </a:endParaRPr>
          </a:p>
        </p:txBody>
      </p:sp>
      <p:sp>
        <p:nvSpPr>
          <p:cNvPr id="20" name="Freeform 19"/>
          <p:cNvSpPr>
            <a:spLocks/>
          </p:cNvSpPr>
          <p:nvPr/>
        </p:nvSpPr>
        <p:spPr bwMode="auto">
          <a:xfrm>
            <a:off x="6443349" y="1554651"/>
            <a:ext cx="714189" cy="715777"/>
          </a:xfrm>
          <a:custGeom>
            <a:avLst/>
            <a:gdLst>
              <a:gd name="T0" fmla="*/ 109 w 450"/>
              <a:gd name="T1" fmla="*/ 32 h 451"/>
              <a:gd name="T2" fmla="*/ 225 w 450"/>
              <a:gd name="T3" fmla="*/ 0 h 451"/>
              <a:gd name="T4" fmla="*/ 450 w 450"/>
              <a:gd name="T5" fmla="*/ 226 h 451"/>
              <a:gd name="T6" fmla="*/ 225 w 450"/>
              <a:gd name="T7" fmla="*/ 451 h 451"/>
              <a:gd name="T8" fmla="*/ 0 w 450"/>
              <a:gd name="T9" fmla="*/ 226 h 451"/>
              <a:gd name="T10" fmla="*/ 26 w 450"/>
              <a:gd name="T11" fmla="*/ 119 h 451"/>
            </a:gdLst>
            <a:ahLst/>
            <a:cxnLst>
              <a:cxn ang="0">
                <a:pos x="T0" y="T1"/>
              </a:cxn>
              <a:cxn ang="0">
                <a:pos x="T2" y="T3"/>
              </a:cxn>
              <a:cxn ang="0">
                <a:pos x="T4" y="T5"/>
              </a:cxn>
              <a:cxn ang="0">
                <a:pos x="T6" y="T7"/>
              </a:cxn>
              <a:cxn ang="0">
                <a:pos x="T8" y="T9"/>
              </a:cxn>
              <a:cxn ang="0">
                <a:pos x="T10" y="T11"/>
              </a:cxn>
            </a:cxnLst>
            <a:rect l="0" t="0" r="r" b="b"/>
            <a:pathLst>
              <a:path w="450" h="451">
                <a:moveTo>
                  <a:pt x="109" y="32"/>
                </a:moveTo>
                <a:cubicBezTo>
                  <a:pt x="143" y="12"/>
                  <a:pt x="183" y="0"/>
                  <a:pt x="225" y="0"/>
                </a:cubicBezTo>
                <a:cubicBezTo>
                  <a:pt x="349" y="0"/>
                  <a:pt x="450" y="101"/>
                  <a:pt x="450" y="226"/>
                </a:cubicBezTo>
                <a:cubicBezTo>
                  <a:pt x="450" y="350"/>
                  <a:pt x="349" y="451"/>
                  <a:pt x="225" y="451"/>
                </a:cubicBezTo>
                <a:cubicBezTo>
                  <a:pt x="100" y="451"/>
                  <a:pt x="0" y="350"/>
                  <a:pt x="0" y="226"/>
                </a:cubicBezTo>
                <a:cubicBezTo>
                  <a:pt x="0" y="187"/>
                  <a:pt x="9" y="151"/>
                  <a:pt x="26"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latin typeface="Calibri" pitchFamily="34" charset="0"/>
              <a:ea typeface="Tahoma" pitchFamily="34" charset="0"/>
              <a:cs typeface="Calibri" pitchFamily="34" charset="0"/>
            </a:endParaRPr>
          </a:p>
        </p:txBody>
      </p:sp>
      <p:sp>
        <p:nvSpPr>
          <p:cNvPr id="21" name="Freeform 27"/>
          <p:cNvSpPr>
            <a:spLocks/>
          </p:cNvSpPr>
          <p:nvPr/>
        </p:nvSpPr>
        <p:spPr bwMode="auto">
          <a:xfrm>
            <a:off x="10377672" y="1553857"/>
            <a:ext cx="715777" cy="715777"/>
          </a:xfrm>
          <a:custGeom>
            <a:avLst/>
            <a:gdLst>
              <a:gd name="T0" fmla="*/ 110 w 451"/>
              <a:gd name="T1" fmla="*/ 32 h 451"/>
              <a:gd name="T2" fmla="*/ 225 w 451"/>
              <a:gd name="T3" fmla="*/ 0 h 451"/>
              <a:gd name="T4" fmla="*/ 451 w 451"/>
              <a:gd name="T5" fmla="*/ 226 h 451"/>
              <a:gd name="T6" fmla="*/ 225 w 451"/>
              <a:gd name="T7" fmla="*/ 451 h 451"/>
              <a:gd name="T8" fmla="*/ 0 w 451"/>
              <a:gd name="T9" fmla="*/ 226 h 451"/>
              <a:gd name="T10" fmla="*/ 27 w 451"/>
              <a:gd name="T11" fmla="*/ 119 h 451"/>
            </a:gdLst>
            <a:ahLst/>
            <a:cxnLst>
              <a:cxn ang="0">
                <a:pos x="T0" y="T1"/>
              </a:cxn>
              <a:cxn ang="0">
                <a:pos x="T2" y="T3"/>
              </a:cxn>
              <a:cxn ang="0">
                <a:pos x="T4" y="T5"/>
              </a:cxn>
              <a:cxn ang="0">
                <a:pos x="T6" y="T7"/>
              </a:cxn>
              <a:cxn ang="0">
                <a:pos x="T8" y="T9"/>
              </a:cxn>
              <a:cxn ang="0">
                <a:pos x="T10" y="T11"/>
              </a:cxn>
            </a:cxnLst>
            <a:rect l="0" t="0" r="r" b="b"/>
            <a:pathLst>
              <a:path w="451" h="451">
                <a:moveTo>
                  <a:pt x="110" y="32"/>
                </a:moveTo>
                <a:cubicBezTo>
                  <a:pt x="144" y="12"/>
                  <a:pt x="183" y="0"/>
                  <a:pt x="225" y="0"/>
                </a:cubicBezTo>
                <a:cubicBezTo>
                  <a:pt x="350" y="0"/>
                  <a:pt x="451" y="101"/>
                  <a:pt x="451" y="226"/>
                </a:cubicBezTo>
                <a:cubicBezTo>
                  <a:pt x="451" y="350"/>
                  <a:pt x="350" y="451"/>
                  <a:pt x="225" y="451"/>
                </a:cubicBezTo>
                <a:cubicBezTo>
                  <a:pt x="101" y="451"/>
                  <a:pt x="0" y="350"/>
                  <a:pt x="0" y="226"/>
                </a:cubicBezTo>
                <a:cubicBezTo>
                  <a:pt x="0" y="187"/>
                  <a:pt x="10" y="151"/>
                  <a:pt x="27"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latin typeface="Calibri" pitchFamily="34" charset="0"/>
              <a:cs typeface="Calibri" pitchFamily="34" charset="0"/>
            </a:endParaRPr>
          </a:p>
        </p:txBody>
      </p:sp>
      <p:sp>
        <p:nvSpPr>
          <p:cNvPr id="22" name="Freeform 57"/>
          <p:cNvSpPr>
            <a:spLocks/>
          </p:cNvSpPr>
          <p:nvPr/>
        </p:nvSpPr>
        <p:spPr bwMode="auto">
          <a:xfrm>
            <a:off x="8409716" y="1553857"/>
            <a:ext cx="715777" cy="715777"/>
          </a:xfrm>
          <a:custGeom>
            <a:avLst/>
            <a:gdLst>
              <a:gd name="T0" fmla="*/ 110 w 451"/>
              <a:gd name="T1" fmla="*/ 32 h 451"/>
              <a:gd name="T2" fmla="*/ 225 w 451"/>
              <a:gd name="T3" fmla="*/ 0 h 451"/>
              <a:gd name="T4" fmla="*/ 451 w 451"/>
              <a:gd name="T5" fmla="*/ 226 h 451"/>
              <a:gd name="T6" fmla="*/ 225 w 451"/>
              <a:gd name="T7" fmla="*/ 451 h 451"/>
              <a:gd name="T8" fmla="*/ 0 w 451"/>
              <a:gd name="T9" fmla="*/ 226 h 451"/>
              <a:gd name="T10" fmla="*/ 27 w 451"/>
              <a:gd name="T11" fmla="*/ 119 h 451"/>
            </a:gdLst>
            <a:ahLst/>
            <a:cxnLst>
              <a:cxn ang="0">
                <a:pos x="T0" y="T1"/>
              </a:cxn>
              <a:cxn ang="0">
                <a:pos x="T2" y="T3"/>
              </a:cxn>
              <a:cxn ang="0">
                <a:pos x="T4" y="T5"/>
              </a:cxn>
              <a:cxn ang="0">
                <a:pos x="T6" y="T7"/>
              </a:cxn>
              <a:cxn ang="0">
                <a:pos x="T8" y="T9"/>
              </a:cxn>
              <a:cxn ang="0">
                <a:pos x="T10" y="T11"/>
              </a:cxn>
            </a:cxnLst>
            <a:rect l="0" t="0" r="r" b="b"/>
            <a:pathLst>
              <a:path w="451" h="451">
                <a:moveTo>
                  <a:pt x="110" y="32"/>
                </a:moveTo>
                <a:cubicBezTo>
                  <a:pt x="143" y="12"/>
                  <a:pt x="183" y="0"/>
                  <a:pt x="225" y="0"/>
                </a:cubicBezTo>
                <a:cubicBezTo>
                  <a:pt x="350" y="0"/>
                  <a:pt x="451" y="101"/>
                  <a:pt x="451" y="226"/>
                </a:cubicBezTo>
                <a:cubicBezTo>
                  <a:pt x="451" y="350"/>
                  <a:pt x="350" y="451"/>
                  <a:pt x="225" y="451"/>
                </a:cubicBezTo>
                <a:cubicBezTo>
                  <a:pt x="101" y="451"/>
                  <a:pt x="0" y="350"/>
                  <a:pt x="0" y="226"/>
                </a:cubicBezTo>
                <a:cubicBezTo>
                  <a:pt x="0" y="187"/>
                  <a:pt x="10" y="151"/>
                  <a:pt x="27"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latin typeface="Calibri" pitchFamily="34" charset="0"/>
              <a:ea typeface="Tahoma" pitchFamily="34" charset="0"/>
              <a:cs typeface="Calibri" pitchFamily="34" charset="0"/>
            </a:endParaRPr>
          </a:p>
        </p:txBody>
      </p:sp>
      <p:sp>
        <p:nvSpPr>
          <p:cNvPr id="23" name="Freeform 10"/>
          <p:cNvSpPr>
            <a:spLocks/>
          </p:cNvSpPr>
          <p:nvPr/>
        </p:nvSpPr>
        <p:spPr bwMode="auto">
          <a:xfrm>
            <a:off x="4476981" y="1546716"/>
            <a:ext cx="714189" cy="715777"/>
          </a:xfrm>
          <a:custGeom>
            <a:avLst/>
            <a:gdLst>
              <a:gd name="T0" fmla="*/ 109 w 450"/>
              <a:gd name="T1" fmla="*/ 32 h 451"/>
              <a:gd name="T2" fmla="*/ 225 w 450"/>
              <a:gd name="T3" fmla="*/ 0 h 451"/>
              <a:gd name="T4" fmla="*/ 450 w 450"/>
              <a:gd name="T5" fmla="*/ 226 h 451"/>
              <a:gd name="T6" fmla="*/ 225 w 450"/>
              <a:gd name="T7" fmla="*/ 451 h 451"/>
              <a:gd name="T8" fmla="*/ 0 w 450"/>
              <a:gd name="T9" fmla="*/ 226 h 451"/>
              <a:gd name="T10" fmla="*/ 26 w 450"/>
              <a:gd name="T11" fmla="*/ 119 h 451"/>
            </a:gdLst>
            <a:ahLst/>
            <a:cxnLst>
              <a:cxn ang="0">
                <a:pos x="T0" y="T1"/>
              </a:cxn>
              <a:cxn ang="0">
                <a:pos x="T2" y="T3"/>
              </a:cxn>
              <a:cxn ang="0">
                <a:pos x="T4" y="T5"/>
              </a:cxn>
              <a:cxn ang="0">
                <a:pos x="T6" y="T7"/>
              </a:cxn>
              <a:cxn ang="0">
                <a:pos x="T8" y="T9"/>
              </a:cxn>
              <a:cxn ang="0">
                <a:pos x="T10" y="T11"/>
              </a:cxn>
            </a:cxnLst>
            <a:rect l="0" t="0" r="r" b="b"/>
            <a:pathLst>
              <a:path w="450" h="451">
                <a:moveTo>
                  <a:pt x="109" y="32"/>
                </a:moveTo>
                <a:cubicBezTo>
                  <a:pt x="143" y="12"/>
                  <a:pt x="183" y="0"/>
                  <a:pt x="225" y="0"/>
                </a:cubicBezTo>
                <a:cubicBezTo>
                  <a:pt x="349" y="0"/>
                  <a:pt x="450" y="101"/>
                  <a:pt x="450" y="226"/>
                </a:cubicBezTo>
                <a:cubicBezTo>
                  <a:pt x="450" y="350"/>
                  <a:pt x="349" y="451"/>
                  <a:pt x="225" y="451"/>
                </a:cubicBezTo>
                <a:cubicBezTo>
                  <a:pt x="100" y="451"/>
                  <a:pt x="0" y="350"/>
                  <a:pt x="0" y="226"/>
                </a:cubicBezTo>
                <a:cubicBezTo>
                  <a:pt x="0" y="187"/>
                  <a:pt x="9" y="151"/>
                  <a:pt x="26"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latin typeface="Calibri" pitchFamily="34" charset="0"/>
              <a:ea typeface="Tahoma" pitchFamily="34" charset="0"/>
              <a:cs typeface="Calibri" pitchFamily="34" charset="0"/>
            </a:endParaRPr>
          </a:p>
        </p:txBody>
      </p:sp>
      <p:sp>
        <p:nvSpPr>
          <p:cNvPr id="24" name="Rectangle 23"/>
          <p:cNvSpPr/>
          <p:nvPr/>
        </p:nvSpPr>
        <p:spPr>
          <a:xfrm>
            <a:off x="4520609" y="1612291"/>
            <a:ext cx="601447" cy="584647"/>
          </a:xfrm>
          <a:prstGeom prst="rect">
            <a:avLst/>
          </a:prstGeom>
          <a:noFill/>
        </p:spPr>
        <p:txBody>
          <a:bodyPr wrap="none">
            <a:spAutoFit/>
          </a:bodyPr>
          <a:lstStyle/>
          <a:p>
            <a:r>
              <a:rPr lang="en-US" sz="3199" dirty="0">
                <a:solidFill>
                  <a:schemeClr val="accent1"/>
                </a:solidFill>
                <a:latin typeface="Calibri" pitchFamily="34" charset="0"/>
                <a:ea typeface="Tahoma" pitchFamily="34" charset="0"/>
                <a:cs typeface="Calibri" pitchFamily="34" charset="0"/>
              </a:rPr>
              <a:t>01</a:t>
            </a:r>
          </a:p>
        </p:txBody>
      </p:sp>
      <p:sp>
        <p:nvSpPr>
          <p:cNvPr id="25" name="Rectangle 24"/>
          <p:cNvSpPr/>
          <p:nvPr/>
        </p:nvSpPr>
        <p:spPr>
          <a:xfrm>
            <a:off x="6482736" y="1612291"/>
            <a:ext cx="601447" cy="584647"/>
          </a:xfrm>
          <a:prstGeom prst="rect">
            <a:avLst/>
          </a:prstGeom>
          <a:noFill/>
        </p:spPr>
        <p:txBody>
          <a:bodyPr wrap="none">
            <a:spAutoFit/>
          </a:bodyPr>
          <a:lstStyle/>
          <a:p>
            <a:r>
              <a:rPr lang="pl-PL" sz="3199" dirty="0">
                <a:latin typeface="Calibri" pitchFamily="34" charset="0"/>
                <a:ea typeface="Tahoma" pitchFamily="34" charset="0"/>
                <a:cs typeface="Calibri" pitchFamily="34" charset="0"/>
              </a:rPr>
              <a:t>02</a:t>
            </a:r>
            <a:endParaRPr lang="en-US" sz="3199" dirty="0">
              <a:latin typeface="Calibri" pitchFamily="34" charset="0"/>
              <a:ea typeface="Tahoma" pitchFamily="34" charset="0"/>
              <a:cs typeface="Calibri" pitchFamily="34" charset="0"/>
            </a:endParaRPr>
          </a:p>
        </p:txBody>
      </p:sp>
      <p:sp>
        <p:nvSpPr>
          <p:cNvPr id="26" name="Rectangle 25"/>
          <p:cNvSpPr/>
          <p:nvPr/>
        </p:nvSpPr>
        <p:spPr>
          <a:xfrm>
            <a:off x="8462499" y="1612291"/>
            <a:ext cx="601447" cy="584647"/>
          </a:xfrm>
          <a:prstGeom prst="rect">
            <a:avLst/>
          </a:prstGeom>
          <a:noFill/>
        </p:spPr>
        <p:txBody>
          <a:bodyPr wrap="none">
            <a:spAutoFit/>
          </a:bodyPr>
          <a:lstStyle/>
          <a:p>
            <a:r>
              <a:rPr lang="pl-PL" sz="3199" dirty="0">
                <a:latin typeface="Calibri" pitchFamily="34" charset="0"/>
                <a:ea typeface="Tahoma" pitchFamily="34" charset="0"/>
                <a:cs typeface="Calibri" pitchFamily="34" charset="0"/>
              </a:rPr>
              <a:t>03</a:t>
            </a:r>
            <a:endParaRPr lang="en-US" sz="3199" dirty="0">
              <a:latin typeface="Calibri" pitchFamily="34" charset="0"/>
              <a:ea typeface="Tahoma" pitchFamily="34" charset="0"/>
              <a:cs typeface="Calibri" pitchFamily="34" charset="0"/>
            </a:endParaRPr>
          </a:p>
        </p:txBody>
      </p:sp>
      <p:sp>
        <p:nvSpPr>
          <p:cNvPr id="27" name="Rectangle 26"/>
          <p:cNvSpPr/>
          <p:nvPr/>
        </p:nvSpPr>
        <p:spPr>
          <a:xfrm>
            <a:off x="10434052" y="1612291"/>
            <a:ext cx="601447" cy="584647"/>
          </a:xfrm>
          <a:prstGeom prst="rect">
            <a:avLst/>
          </a:prstGeom>
          <a:noFill/>
        </p:spPr>
        <p:txBody>
          <a:bodyPr wrap="none">
            <a:spAutoFit/>
          </a:bodyPr>
          <a:lstStyle/>
          <a:p>
            <a:r>
              <a:rPr lang="pl-PL" sz="3199" dirty="0">
                <a:latin typeface="Calibri" pitchFamily="34" charset="0"/>
                <a:ea typeface="Tahoma" pitchFamily="34" charset="0"/>
                <a:cs typeface="Calibri" pitchFamily="34" charset="0"/>
              </a:rPr>
              <a:t>04</a:t>
            </a:r>
            <a:endParaRPr lang="en-US" sz="3199" dirty="0">
              <a:latin typeface="Calibri" pitchFamily="34" charset="0"/>
              <a:ea typeface="Tahoma" pitchFamily="34" charset="0"/>
              <a:cs typeface="Calibri" pitchFamily="34" charset="0"/>
            </a:endParaRPr>
          </a:p>
        </p:txBody>
      </p:sp>
      <p:sp>
        <p:nvSpPr>
          <p:cNvPr id="28" name="Rectangle 27"/>
          <p:cNvSpPr/>
          <p:nvPr/>
        </p:nvSpPr>
        <p:spPr>
          <a:xfrm>
            <a:off x="3856623" y="5571770"/>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accent3"/>
              </a:solidFill>
              <a:latin typeface="Source Sans Pro Light" panose="020B0403030403020204" pitchFamily="34" charset="-18"/>
            </a:endParaRPr>
          </a:p>
        </p:txBody>
      </p:sp>
      <p:sp>
        <p:nvSpPr>
          <p:cNvPr id="29" name="Rectangle 28"/>
          <p:cNvSpPr/>
          <p:nvPr/>
        </p:nvSpPr>
        <p:spPr>
          <a:xfrm>
            <a:off x="5798815" y="5571770"/>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tx1"/>
              </a:solidFill>
              <a:latin typeface="Calibri" pitchFamily="34" charset="0"/>
              <a:cs typeface="Calibri" pitchFamily="34" charset="0"/>
            </a:endParaRPr>
          </a:p>
        </p:txBody>
      </p:sp>
      <p:sp>
        <p:nvSpPr>
          <p:cNvPr id="30" name="Rectangle 29"/>
          <p:cNvSpPr/>
          <p:nvPr/>
        </p:nvSpPr>
        <p:spPr>
          <a:xfrm>
            <a:off x="7844408" y="5571770"/>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tx1"/>
              </a:solidFill>
              <a:latin typeface="Calibri" pitchFamily="34" charset="0"/>
              <a:cs typeface="Calibri" pitchFamily="34" charset="0"/>
            </a:endParaRPr>
          </a:p>
        </p:txBody>
      </p:sp>
      <p:sp>
        <p:nvSpPr>
          <p:cNvPr id="31" name="Rectangle 30"/>
          <p:cNvSpPr/>
          <p:nvPr/>
        </p:nvSpPr>
        <p:spPr>
          <a:xfrm>
            <a:off x="9753660" y="5557823"/>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accent3"/>
              </a:solidFill>
              <a:latin typeface="Calibri" pitchFamily="34" charset="0"/>
              <a:cs typeface="Calibri" pitchFamily="34" charset="0"/>
            </a:endParaRPr>
          </a:p>
        </p:txBody>
      </p:sp>
      <p:cxnSp>
        <p:nvCxnSpPr>
          <p:cNvPr id="34" name="Straight Connector 33"/>
          <p:cNvCxnSpPr/>
          <p:nvPr/>
        </p:nvCxnSpPr>
        <p:spPr>
          <a:xfrm>
            <a:off x="2179340" y="838861"/>
            <a:ext cx="727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15"/>
          <p:cNvSpPr txBox="1">
            <a:spLocks/>
          </p:cNvSpPr>
          <p:nvPr/>
        </p:nvSpPr>
        <p:spPr>
          <a:xfrm>
            <a:off x="393575" y="261175"/>
            <a:ext cx="3205938" cy="55385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99" dirty="0">
                <a:latin typeface="Calibri" pitchFamily="34" charset="0"/>
                <a:ea typeface="Tahoma" pitchFamily="34" charset="0"/>
                <a:cs typeface="Calibri" pitchFamily="34" charset="0"/>
              </a:rPr>
              <a:t>LANUI</a:t>
            </a:r>
            <a:r>
              <a:rPr lang="vi-VN" sz="1999" cap="small" baseline="70000" dirty="0">
                <a:latin typeface="Calibri" pitchFamily="34" charset="0"/>
                <a:ea typeface="Tahoma" pitchFamily="34" charset="0"/>
                <a:cs typeface="Calibri" pitchFamily="34" charset="0"/>
              </a:rPr>
              <a:t>®</a:t>
            </a:r>
            <a:r>
              <a:rPr lang="en-US" sz="1999" cap="small" dirty="0">
                <a:latin typeface="Calibri" pitchFamily="34" charset="0"/>
                <a:ea typeface="Tahoma" pitchFamily="34" charset="0"/>
                <a:cs typeface="Calibri" pitchFamily="34" charset="0"/>
              </a:rPr>
              <a:t> </a:t>
            </a:r>
            <a:r>
              <a:rPr lang="en-US" sz="3599" dirty="0">
                <a:latin typeface="Calibri" pitchFamily="34" charset="0"/>
                <a:ea typeface="Tahoma" pitchFamily="34" charset="0"/>
                <a:cs typeface="Calibri" pitchFamily="34" charset="0"/>
              </a:rPr>
              <a:t>SLIM</a:t>
            </a:r>
          </a:p>
        </p:txBody>
      </p:sp>
      <p:pic>
        <p:nvPicPr>
          <p:cNvPr id="16389" name="Picture 5" descr="http://farm5.staticflickr.com/4440/37010865116_9e88ee198d_o.png">
            <a:extLst>
              <a:ext uri="{FF2B5EF4-FFF2-40B4-BE49-F238E27FC236}">
                <a16:creationId xmlns:a16="http://schemas.microsoft.com/office/drawing/2014/main" id="{6EBA94C8-831A-466E-B7FB-C3307EA91F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80" y="1340246"/>
            <a:ext cx="3042913" cy="422002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D9624AF-0AE5-4B74-8B77-A5915F43798A}"/>
              </a:ext>
            </a:extLst>
          </p:cNvPr>
          <p:cNvPicPr>
            <a:picLocks noChangeAspect="1"/>
          </p:cNvPicPr>
          <p:nvPr/>
        </p:nvPicPr>
        <p:blipFill>
          <a:blip r:embed="rId7"/>
          <a:stretch>
            <a:fillRect/>
          </a:stretch>
        </p:blipFill>
        <p:spPr>
          <a:xfrm>
            <a:off x="10908565" y="116072"/>
            <a:ext cx="901130" cy="642185"/>
          </a:xfrm>
          <a:prstGeom prst="rect">
            <a:avLst/>
          </a:prstGeom>
        </p:spPr>
      </p:pic>
      <p:sp>
        <p:nvSpPr>
          <p:cNvPr id="32" name="Rectangle 31">
            <a:extLst>
              <a:ext uri="{FF2B5EF4-FFF2-40B4-BE49-F238E27FC236}">
                <a16:creationId xmlns:a16="http://schemas.microsoft.com/office/drawing/2014/main" id="{C2B937F8-21EB-4518-8769-BCFCF6E784AF}"/>
              </a:ext>
            </a:extLst>
          </p:cNvPr>
          <p:cNvSpPr/>
          <p:nvPr/>
        </p:nvSpPr>
        <p:spPr>
          <a:xfrm>
            <a:off x="3857119" y="4377221"/>
            <a:ext cx="1875934" cy="1112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1999" dirty="0" err="1">
                <a:solidFill>
                  <a:schemeClr val="tx1"/>
                </a:solidFill>
                <a:latin typeface="Tahoma" pitchFamily="34" charset="0"/>
                <a:ea typeface="Tahoma" pitchFamily="34" charset="0"/>
                <a:cs typeface="Tahoma" pitchFamily="34" charset="0"/>
              </a:rPr>
              <a:t>Viên</a:t>
            </a:r>
            <a:r>
              <a:rPr lang="en-US" sz="1999" dirty="0">
                <a:solidFill>
                  <a:schemeClr val="tx1"/>
                </a:solidFill>
                <a:latin typeface="Tahoma" pitchFamily="34" charset="0"/>
                <a:ea typeface="Tahoma" pitchFamily="34" charset="0"/>
                <a:cs typeface="Tahoma" pitchFamily="34" charset="0"/>
              </a:rPr>
              <a:t> bao </a:t>
            </a:r>
            <a:r>
              <a:rPr lang="en-US" sz="1999" dirty="0" err="1">
                <a:solidFill>
                  <a:schemeClr val="tx1"/>
                </a:solidFill>
                <a:latin typeface="Tahoma" pitchFamily="34" charset="0"/>
                <a:ea typeface="Tahoma" pitchFamily="34" charset="0"/>
                <a:cs typeface="Tahoma" pitchFamily="34" charset="0"/>
              </a:rPr>
              <a:t>phim</a:t>
            </a:r>
            <a:endParaRPr lang="en-US" sz="1999" dirty="0">
              <a:solidFill>
                <a:schemeClr val="tx1"/>
              </a:solidFill>
              <a:latin typeface="Tahoma" pitchFamily="34" charset="0"/>
              <a:ea typeface="Tahoma" pitchFamily="34" charset="0"/>
              <a:cs typeface="Tahoma" pitchFamily="34" charset="0"/>
            </a:endParaRPr>
          </a:p>
          <a:p>
            <a:pPr algn="ctr">
              <a:lnSpc>
                <a:spcPct val="150000"/>
              </a:lnSpc>
            </a:pPr>
            <a:r>
              <a:rPr lang="en-US" sz="1999" dirty="0">
                <a:solidFill>
                  <a:schemeClr val="tx1"/>
                </a:solidFill>
                <a:latin typeface="Tahoma" pitchFamily="34" charset="0"/>
                <a:ea typeface="Tahoma" pitchFamily="34" charset="0"/>
                <a:cs typeface="Tahoma" pitchFamily="34" charset="0"/>
              </a:rPr>
              <a:t>4 </a:t>
            </a:r>
            <a:r>
              <a:rPr lang="en-US" sz="1999" dirty="0" err="1">
                <a:solidFill>
                  <a:schemeClr val="tx1"/>
                </a:solidFill>
                <a:latin typeface="Tahoma" pitchFamily="34" charset="0"/>
                <a:ea typeface="Tahoma" pitchFamily="34" charset="0"/>
                <a:cs typeface="Tahoma" pitchFamily="34" charset="0"/>
              </a:rPr>
              <a:t>vỉ</a:t>
            </a:r>
            <a:r>
              <a:rPr lang="en-US" sz="1999" dirty="0">
                <a:solidFill>
                  <a:schemeClr val="tx1"/>
                </a:solidFill>
                <a:latin typeface="Tahoma" pitchFamily="34" charset="0"/>
                <a:ea typeface="Tahoma" pitchFamily="34" charset="0"/>
                <a:cs typeface="Tahoma" pitchFamily="34" charset="0"/>
              </a:rPr>
              <a:t> x 10v</a:t>
            </a:r>
          </a:p>
        </p:txBody>
      </p:sp>
      <p:sp>
        <p:nvSpPr>
          <p:cNvPr id="35" name="Rectangle 34">
            <a:extLst>
              <a:ext uri="{FF2B5EF4-FFF2-40B4-BE49-F238E27FC236}">
                <a16:creationId xmlns:a16="http://schemas.microsoft.com/office/drawing/2014/main" id="{112D7EB3-9022-4C5A-87E8-7D7A7A1CE9CC}"/>
              </a:ext>
            </a:extLst>
          </p:cNvPr>
          <p:cNvSpPr/>
          <p:nvPr/>
        </p:nvSpPr>
        <p:spPr>
          <a:xfrm>
            <a:off x="5818836" y="4376369"/>
            <a:ext cx="1875934" cy="11128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sz="1999" dirty="0">
              <a:solidFill>
                <a:schemeClr val="tx1"/>
              </a:solidFill>
              <a:latin typeface="Calibri" pitchFamily="34" charset="0"/>
              <a:ea typeface="Tahoma" pitchFamily="34" charset="0"/>
              <a:cs typeface="Calibri" pitchFamily="34" charset="0"/>
            </a:endParaRPr>
          </a:p>
        </p:txBody>
      </p:sp>
    </p:spTree>
    <p:extLst>
      <p:ext uri="{BB962C8B-B14F-4D97-AF65-F5344CB8AC3E}">
        <p14:creationId xmlns:p14="http://schemas.microsoft.com/office/powerpoint/2010/main" val="1770685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26">
            <a:extLst>
              <a:ext uri="{FF2B5EF4-FFF2-40B4-BE49-F238E27FC236}">
                <a16:creationId xmlns:a16="http://schemas.microsoft.com/office/drawing/2014/main" id="{51F32211-6CF8-45DB-BCE2-E5680E5FED13}"/>
              </a:ext>
            </a:extLst>
          </p:cNvPr>
          <p:cNvSpPr>
            <a:spLocks/>
          </p:cNvSpPr>
          <p:nvPr/>
        </p:nvSpPr>
        <p:spPr bwMode="auto">
          <a:xfrm>
            <a:off x="9664163" y="4353760"/>
            <a:ext cx="1297329" cy="1300213"/>
          </a:xfrm>
          <a:custGeom>
            <a:avLst/>
            <a:gdLst>
              <a:gd name="T0" fmla="*/ 109 w 450"/>
              <a:gd name="T1" fmla="*/ 32 h 451"/>
              <a:gd name="T2" fmla="*/ 225 w 450"/>
              <a:gd name="T3" fmla="*/ 0 h 451"/>
              <a:gd name="T4" fmla="*/ 450 w 450"/>
              <a:gd name="T5" fmla="*/ 226 h 451"/>
              <a:gd name="T6" fmla="*/ 225 w 450"/>
              <a:gd name="T7" fmla="*/ 451 h 451"/>
              <a:gd name="T8" fmla="*/ 0 w 450"/>
              <a:gd name="T9" fmla="*/ 226 h 451"/>
              <a:gd name="T10" fmla="*/ 26 w 450"/>
              <a:gd name="T11" fmla="*/ 119 h 451"/>
            </a:gdLst>
            <a:ahLst/>
            <a:cxnLst>
              <a:cxn ang="0">
                <a:pos x="T0" y="T1"/>
              </a:cxn>
              <a:cxn ang="0">
                <a:pos x="T2" y="T3"/>
              </a:cxn>
              <a:cxn ang="0">
                <a:pos x="T4" y="T5"/>
              </a:cxn>
              <a:cxn ang="0">
                <a:pos x="T6" y="T7"/>
              </a:cxn>
              <a:cxn ang="0">
                <a:pos x="T8" y="T9"/>
              </a:cxn>
              <a:cxn ang="0">
                <a:pos x="T10" y="T11"/>
              </a:cxn>
            </a:cxnLst>
            <a:rect l="0" t="0" r="r" b="b"/>
            <a:pathLst>
              <a:path w="450" h="451">
                <a:moveTo>
                  <a:pt x="109" y="32"/>
                </a:moveTo>
                <a:cubicBezTo>
                  <a:pt x="143" y="12"/>
                  <a:pt x="183" y="0"/>
                  <a:pt x="225" y="0"/>
                </a:cubicBezTo>
                <a:cubicBezTo>
                  <a:pt x="349" y="0"/>
                  <a:pt x="450" y="101"/>
                  <a:pt x="450" y="226"/>
                </a:cubicBezTo>
                <a:cubicBezTo>
                  <a:pt x="450" y="350"/>
                  <a:pt x="349" y="451"/>
                  <a:pt x="225" y="451"/>
                </a:cubicBezTo>
                <a:cubicBezTo>
                  <a:pt x="100" y="451"/>
                  <a:pt x="0" y="350"/>
                  <a:pt x="0" y="226"/>
                </a:cubicBezTo>
                <a:cubicBezTo>
                  <a:pt x="0" y="187"/>
                  <a:pt x="9" y="151"/>
                  <a:pt x="26" y="119"/>
                </a:cubicBezTo>
              </a:path>
            </a:pathLst>
          </a:custGeom>
          <a:solidFill>
            <a:srgbClr val="FFFFFF"/>
          </a:solidFill>
          <a:ln w="31750" cap="rnd">
            <a:solidFill>
              <a:srgbClr val="19191E"/>
            </a:solidFill>
            <a:prstDash val="solid"/>
            <a:miter lim="800000"/>
            <a:headEnd/>
            <a:tailEnd/>
          </a:ln>
        </p:spPr>
        <p:txBody>
          <a:bodyPr vert="horz" wrap="square" lIns="91416" tIns="45708" rIns="91416" bIns="45708" numCol="1" anchor="t" anchorCtr="0" compatLnSpc="1">
            <a:prstTxWarp prst="textNoShape">
              <a:avLst/>
            </a:prstTxWarp>
          </a:bodyPr>
          <a:lstStyle/>
          <a:p>
            <a:endParaRPr lang="en-US" sz="2000">
              <a:latin typeface="Calibri" pitchFamily="34" charset="0"/>
              <a:cs typeface="Calibri" pitchFamily="34" charset="0"/>
            </a:endParaRPr>
          </a:p>
        </p:txBody>
      </p:sp>
      <p:graphicFrame>
        <p:nvGraphicFramePr>
          <p:cNvPr id="7" name="Object 6" hidden="1"/>
          <p:cNvGraphicFramePr>
            <a:graphicFrameLocks noChangeAspect="1"/>
          </p:cNvGraphicFramePr>
          <p:nvPr>
            <p:custDataLst>
              <p:tags r:id="rId1"/>
            </p:custData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248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4"/>
          </p:nvPr>
        </p:nvSpPr>
        <p:spPr>
          <a:xfrm>
            <a:off x="886545" y="6381437"/>
            <a:ext cx="358747" cy="215388"/>
          </a:xfrm>
          <a:prstGeom prst="rect">
            <a:avLst/>
          </a:prstGeom>
        </p:spPr>
        <p:txBody>
          <a:bodyPr/>
          <a:lstStyle/>
          <a:p>
            <a:fld id="{9EE92F51-9D7A-4895-B642-F19EBC2F5403}" type="slidenum">
              <a:rPr lang="en-US" smtClean="0"/>
              <a:pPr/>
              <a:t>13</a:t>
            </a:fld>
            <a:endParaRPr lang="en-US" dirty="0"/>
          </a:p>
        </p:txBody>
      </p:sp>
      <p:sp>
        <p:nvSpPr>
          <p:cNvPr id="46" name="Content Placeholder 15"/>
          <p:cNvSpPr txBox="1">
            <a:spLocks/>
          </p:cNvSpPr>
          <p:nvPr/>
        </p:nvSpPr>
        <p:spPr>
          <a:xfrm>
            <a:off x="4265612" y="2209800"/>
            <a:ext cx="1740089" cy="923330"/>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000" dirty="0" err="1">
                <a:latin typeface="Calibri" pitchFamily="34" charset="0"/>
                <a:ea typeface="Tahoma" pitchFamily="34" charset="0"/>
                <a:cs typeface="Calibri" pitchFamily="34" charset="0"/>
              </a:rPr>
              <a:t>Tập</a:t>
            </a:r>
            <a:r>
              <a:rPr lang="en-US" sz="2000" dirty="0">
                <a:latin typeface="Calibri" pitchFamily="34" charset="0"/>
                <a:ea typeface="Tahoma" pitchFamily="34" charset="0"/>
                <a:cs typeface="Calibri" pitchFamily="34" charset="0"/>
              </a:rPr>
              <a:t> thể </a:t>
            </a:r>
            <a:r>
              <a:rPr lang="en-US" sz="2000" dirty="0" err="1">
                <a:latin typeface="Calibri" pitchFamily="34" charset="0"/>
                <a:ea typeface="Tahoma" pitchFamily="34" charset="0"/>
                <a:cs typeface="Calibri" pitchFamily="34" charset="0"/>
              </a:rPr>
              <a:t>dục</a:t>
            </a:r>
            <a:r>
              <a:rPr lang="en-US" sz="2000" dirty="0">
                <a:latin typeface="Calibri" pitchFamily="34" charset="0"/>
                <a:ea typeface="Tahoma" pitchFamily="34" charset="0"/>
                <a:cs typeface="Calibri" pitchFamily="34" charset="0"/>
              </a:rPr>
              <a:t> 3 </a:t>
            </a:r>
            <a:r>
              <a:rPr lang="en-US" sz="2000" dirty="0" err="1">
                <a:latin typeface="Calibri" pitchFamily="34" charset="0"/>
                <a:ea typeface="Tahoma" pitchFamily="34" charset="0"/>
                <a:cs typeface="Calibri" pitchFamily="34" charset="0"/>
              </a:rPr>
              <a:t>lần</a:t>
            </a:r>
            <a:r>
              <a:rPr lang="en-US" sz="2000" dirty="0">
                <a:latin typeface="Calibri" pitchFamily="34" charset="0"/>
                <a:ea typeface="Tahoma" pitchFamily="34" charset="0"/>
                <a:cs typeface="Calibri" pitchFamily="34" charset="0"/>
              </a:rPr>
              <a:t>/ </a:t>
            </a:r>
            <a:r>
              <a:rPr lang="en-US" sz="2000" dirty="0" err="1">
                <a:latin typeface="Calibri" pitchFamily="34" charset="0"/>
                <a:ea typeface="Tahoma" pitchFamily="34" charset="0"/>
                <a:cs typeface="Calibri" pitchFamily="34" charset="0"/>
              </a:rPr>
              <a:t>tuần</a:t>
            </a:r>
            <a:r>
              <a:rPr lang="en-US" sz="2000" dirty="0">
                <a:latin typeface="Calibri" pitchFamily="34" charset="0"/>
                <a:ea typeface="Tahoma" pitchFamily="34" charset="0"/>
                <a:cs typeface="Calibri" pitchFamily="34" charset="0"/>
              </a:rPr>
              <a:t> </a:t>
            </a:r>
            <a:r>
              <a:rPr lang="en-US" sz="2000" dirty="0" err="1">
                <a:latin typeface="Calibri" pitchFamily="34" charset="0"/>
                <a:ea typeface="Tahoma" pitchFamily="34" charset="0"/>
                <a:cs typeface="Calibri" pitchFamily="34" charset="0"/>
              </a:rPr>
              <a:t>nh</a:t>
            </a:r>
            <a:r>
              <a:rPr lang="vi-VN" sz="2000" dirty="0">
                <a:latin typeface="Calibri" pitchFamily="34" charset="0"/>
                <a:ea typeface="Tahoma" pitchFamily="34" charset="0"/>
                <a:cs typeface="Calibri" pitchFamily="34" charset="0"/>
              </a:rPr>
              <a:t>ư</a:t>
            </a:r>
            <a:r>
              <a:rPr lang="en-US" sz="2000" dirty="0">
                <a:latin typeface="Calibri" pitchFamily="34" charset="0"/>
                <a:ea typeface="Tahoma" pitchFamily="34" charset="0"/>
                <a:cs typeface="Calibri" pitchFamily="34" charset="0"/>
              </a:rPr>
              <a:t> </a:t>
            </a:r>
            <a:r>
              <a:rPr lang="en-US" sz="2000" dirty="0" err="1">
                <a:latin typeface="Calibri" pitchFamily="34" charset="0"/>
                <a:ea typeface="Tahoma" pitchFamily="34" charset="0"/>
                <a:cs typeface="Calibri" pitchFamily="34" charset="0"/>
              </a:rPr>
              <a:t>chạy</a:t>
            </a:r>
            <a:r>
              <a:rPr lang="en-US" sz="2000" dirty="0">
                <a:latin typeface="Calibri" pitchFamily="34" charset="0"/>
                <a:ea typeface="Tahoma" pitchFamily="34" charset="0"/>
                <a:cs typeface="Calibri" pitchFamily="34" charset="0"/>
              </a:rPr>
              <a:t> </a:t>
            </a:r>
            <a:r>
              <a:rPr lang="en-US" sz="2000" dirty="0" err="1">
                <a:latin typeface="Calibri" pitchFamily="34" charset="0"/>
                <a:ea typeface="Tahoma" pitchFamily="34" charset="0"/>
                <a:cs typeface="Calibri" pitchFamily="34" charset="0"/>
              </a:rPr>
              <a:t>bộ</a:t>
            </a:r>
            <a:endParaRPr lang="en-US" sz="2000" dirty="0">
              <a:latin typeface="Calibri" pitchFamily="34" charset="0"/>
              <a:ea typeface="Tahoma" pitchFamily="34" charset="0"/>
              <a:cs typeface="Calibri" pitchFamily="34" charset="0"/>
            </a:endParaRPr>
          </a:p>
        </p:txBody>
      </p:sp>
      <p:sp>
        <p:nvSpPr>
          <p:cNvPr id="49" name="Content Placeholder 15"/>
          <p:cNvSpPr txBox="1">
            <a:spLocks/>
          </p:cNvSpPr>
          <p:nvPr/>
        </p:nvSpPr>
        <p:spPr>
          <a:xfrm>
            <a:off x="6551612" y="2057400"/>
            <a:ext cx="2081153" cy="1538883"/>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000" dirty="0">
                <a:latin typeface="Calibri" pitchFamily="34" charset="0"/>
                <a:ea typeface="Tahoma" pitchFamily="34" charset="0"/>
                <a:cs typeface="Calibri" pitchFamily="34" charset="0"/>
              </a:rPr>
              <a:t>T</a:t>
            </a:r>
            <a:r>
              <a:rPr lang="vi-VN" sz="2000" dirty="0">
                <a:latin typeface="Calibri" pitchFamily="34" charset="0"/>
                <a:ea typeface="Tahoma" pitchFamily="34" charset="0"/>
                <a:cs typeface="Calibri" pitchFamily="34" charset="0"/>
              </a:rPr>
              <a:t>hực hiện lao động và nghỉ ngơi cân bằng</a:t>
            </a:r>
            <a:r>
              <a:rPr lang="en-US" sz="2000" dirty="0">
                <a:latin typeface="Calibri" pitchFamily="34" charset="0"/>
                <a:ea typeface="Tahoma" pitchFamily="34" charset="0"/>
                <a:cs typeface="Calibri" pitchFamily="34" charset="0"/>
              </a:rPr>
              <a:t>, </a:t>
            </a:r>
            <a:r>
              <a:rPr lang="en-US" sz="2000" dirty="0" err="1">
                <a:latin typeface="Calibri" pitchFamily="34" charset="0"/>
                <a:ea typeface="Tahoma" pitchFamily="34" charset="0"/>
                <a:cs typeface="Calibri" pitchFamily="34" charset="0"/>
              </a:rPr>
              <a:t>kiểm</a:t>
            </a:r>
            <a:r>
              <a:rPr lang="en-US" sz="2000" dirty="0">
                <a:latin typeface="Calibri" pitchFamily="34" charset="0"/>
                <a:ea typeface="Tahoma" pitchFamily="34" charset="0"/>
                <a:cs typeface="Calibri" pitchFamily="34" charset="0"/>
              </a:rPr>
              <a:t> </a:t>
            </a:r>
            <a:r>
              <a:rPr lang="en-US" sz="2000" dirty="0" err="1">
                <a:latin typeface="Calibri" pitchFamily="34" charset="0"/>
                <a:ea typeface="Tahoma" pitchFamily="34" charset="0"/>
                <a:cs typeface="Calibri" pitchFamily="34" charset="0"/>
              </a:rPr>
              <a:t>soát</a:t>
            </a:r>
            <a:r>
              <a:rPr lang="en-US" sz="2000" dirty="0">
                <a:latin typeface="Calibri" pitchFamily="34" charset="0"/>
                <a:ea typeface="Tahoma" pitchFamily="34" charset="0"/>
                <a:cs typeface="Calibri" pitchFamily="34" charset="0"/>
              </a:rPr>
              <a:t> stress</a:t>
            </a:r>
          </a:p>
          <a:p>
            <a:pPr fontAlgn="base"/>
            <a:endParaRPr lang="vi-VN" sz="2000" dirty="0">
              <a:latin typeface="Calibri" pitchFamily="34" charset="0"/>
              <a:cs typeface="Calibri" pitchFamily="34" charset="0"/>
            </a:endParaRPr>
          </a:p>
        </p:txBody>
      </p:sp>
      <p:sp>
        <p:nvSpPr>
          <p:cNvPr id="55" name="Content Placeholder 15"/>
          <p:cNvSpPr txBox="1">
            <a:spLocks/>
          </p:cNvSpPr>
          <p:nvPr/>
        </p:nvSpPr>
        <p:spPr>
          <a:xfrm>
            <a:off x="9294812" y="2057400"/>
            <a:ext cx="2185361" cy="1845890"/>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alibri" pitchFamily="34" charset="0"/>
                <a:ea typeface="Tahoma" pitchFamily="34" charset="0"/>
                <a:cs typeface="Calibri" pitchFamily="34" charset="0"/>
              </a:rPr>
              <a:t>Ă</a:t>
            </a:r>
            <a:r>
              <a:rPr lang="vi-VN" sz="2000" dirty="0">
                <a:latin typeface="Calibri" pitchFamily="34" charset="0"/>
                <a:ea typeface="Tahoma" pitchFamily="34" charset="0"/>
                <a:cs typeface="Calibri" pitchFamily="34" charset="0"/>
              </a:rPr>
              <a:t>n uống kiêng hơn như giảm thịt, ít chất béo, giảm đường, hạn chế thức ăn nhiều năng lượng</a:t>
            </a:r>
          </a:p>
          <a:p>
            <a:endParaRPr lang="en-US" sz="2000" b="1" i="1" dirty="0">
              <a:solidFill>
                <a:schemeClr val="accent4"/>
              </a:solidFill>
              <a:latin typeface="Calibri" pitchFamily="34" charset="0"/>
              <a:cs typeface="Calibri" pitchFamily="34" charset="0"/>
            </a:endParaRPr>
          </a:p>
        </p:txBody>
      </p:sp>
      <p:cxnSp>
        <p:nvCxnSpPr>
          <p:cNvPr id="73" name="Straight Connector 72"/>
          <p:cNvCxnSpPr/>
          <p:nvPr/>
        </p:nvCxnSpPr>
        <p:spPr>
          <a:xfrm>
            <a:off x="393016" y="1324200"/>
            <a:ext cx="727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Content Placeholder 15"/>
          <p:cNvSpPr txBox="1">
            <a:spLocks/>
          </p:cNvSpPr>
          <p:nvPr/>
        </p:nvSpPr>
        <p:spPr>
          <a:xfrm>
            <a:off x="3814860" y="465310"/>
            <a:ext cx="6081837" cy="55385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99" dirty="0" err="1">
                <a:latin typeface="Tahoma" pitchFamily="34" charset="0"/>
                <a:ea typeface="Tahoma" pitchFamily="34" charset="0"/>
                <a:cs typeface="Tahoma" pitchFamily="34" charset="0"/>
              </a:rPr>
              <a:t>Lời</a:t>
            </a:r>
            <a:r>
              <a:rPr lang="en-US" sz="2799" dirty="0">
                <a:latin typeface="Tahoma" pitchFamily="34" charset="0"/>
                <a:ea typeface="Tahoma" pitchFamily="34" charset="0"/>
                <a:cs typeface="Tahoma" pitchFamily="34" charset="0"/>
              </a:rPr>
              <a:t> </a:t>
            </a:r>
            <a:r>
              <a:rPr lang="en-US" sz="2799" dirty="0" err="1">
                <a:latin typeface="Tahoma" pitchFamily="34" charset="0"/>
                <a:ea typeface="Tahoma" pitchFamily="34" charset="0"/>
                <a:cs typeface="Tahoma" pitchFamily="34" charset="0"/>
              </a:rPr>
              <a:t>khuyên</a:t>
            </a:r>
            <a:r>
              <a:rPr lang="en-US" sz="2799" dirty="0">
                <a:latin typeface="Tahoma" pitchFamily="34" charset="0"/>
                <a:ea typeface="Tahoma" pitchFamily="34" charset="0"/>
                <a:cs typeface="Tahoma" pitchFamily="34" charset="0"/>
              </a:rPr>
              <a:t> </a:t>
            </a:r>
            <a:r>
              <a:rPr lang="en-US" sz="2799" dirty="0" err="1">
                <a:latin typeface="Tahoma" pitchFamily="34" charset="0"/>
                <a:ea typeface="Tahoma" pitchFamily="34" charset="0"/>
                <a:cs typeface="Tahoma" pitchFamily="34" charset="0"/>
              </a:rPr>
              <a:t>chuyên</a:t>
            </a:r>
            <a:r>
              <a:rPr lang="en-US" sz="2799" dirty="0">
                <a:latin typeface="Tahoma" pitchFamily="34" charset="0"/>
                <a:ea typeface="Tahoma" pitchFamily="34" charset="0"/>
                <a:cs typeface="Tahoma" pitchFamily="34" charset="0"/>
              </a:rPr>
              <a:t> </a:t>
            </a:r>
            <a:r>
              <a:rPr lang="en-US" sz="2799" dirty="0" err="1">
                <a:latin typeface="Tahoma" pitchFamily="34" charset="0"/>
                <a:ea typeface="Tahoma" pitchFamily="34" charset="0"/>
                <a:cs typeface="Tahoma" pitchFamily="34" charset="0"/>
              </a:rPr>
              <a:t>gia</a:t>
            </a:r>
            <a:endParaRPr lang="en-US" sz="2799" dirty="0">
              <a:latin typeface="Tahoma" pitchFamily="34" charset="0"/>
              <a:ea typeface="Tahoma" pitchFamily="34" charset="0"/>
              <a:cs typeface="Tahoma" pitchFamily="34" charset="0"/>
            </a:endParaRPr>
          </a:p>
        </p:txBody>
      </p:sp>
      <p:sp>
        <p:nvSpPr>
          <p:cNvPr id="76" name="Content Placeholder 15"/>
          <p:cNvSpPr txBox="1">
            <a:spLocks/>
          </p:cNvSpPr>
          <p:nvPr/>
        </p:nvSpPr>
        <p:spPr>
          <a:xfrm>
            <a:off x="3814860" y="1114403"/>
            <a:ext cx="3205938" cy="419595"/>
          </a:xfrm>
          <a:prstGeom prst="rect">
            <a:avLst/>
          </a:prstGeom>
        </p:spPr>
        <p:txBody>
          <a:bodyPr lIns="0" tIns="0" rIns="0" bIns="0">
            <a:normAutofit fontScale="62500" lnSpcReduction="2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99" b="1" dirty="0">
                <a:latin typeface="Tahoma" pitchFamily="34" charset="0"/>
                <a:ea typeface="Tahoma" pitchFamily="34" charset="0"/>
                <a:cs typeface="Tahoma" pitchFamily="34" charset="0"/>
              </a:rPr>
              <a:t>Điều trị hợp lý chứng béo phì: </a:t>
            </a:r>
            <a:endParaRPr lang="en-US" sz="2799" i="1" dirty="0">
              <a:latin typeface="Tahoma" pitchFamily="34" charset="0"/>
              <a:ea typeface="Tahoma" pitchFamily="34" charset="0"/>
              <a:cs typeface="Tahoma" pitchFamily="34" charset="0"/>
            </a:endParaRPr>
          </a:p>
        </p:txBody>
      </p:sp>
      <p:sp>
        <p:nvSpPr>
          <p:cNvPr id="79" name="Title 1"/>
          <p:cNvSpPr txBox="1">
            <a:spLocks/>
          </p:cNvSpPr>
          <p:nvPr/>
        </p:nvSpPr>
        <p:spPr>
          <a:xfrm>
            <a:off x="379412" y="1447800"/>
            <a:ext cx="3352800" cy="4571058"/>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gn="just">
              <a:lnSpc>
                <a:spcPct val="150000"/>
              </a:lnSpc>
            </a:pPr>
            <a:r>
              <a:rPr lang="en-US" sz="1800" b="1" i="1" dirty="0">
                <a:solidFill>
                  <a:schemeClr val="tx1"/>
                </a:solidFill>
                <a:latin typeface="Calibri" pitchFamily="34" charset="0"/>
                <a:ea typeface="Tahoma" pitchFamily="34" charset="0"/>
                <a:cs typeface="Calibri" pitchFamily="34" charset="0"/>
              </a:rPr>
              <a:t>“C</a:t>
            </a:r>
            <a:r>
              <a:rPr lang="vi-VN" sz="1800" b="1" i="1" dirty="0">
                <a:solidFill>
                  <a:schemeClr val="tx1"/>
                </a:solidFill>
                <a:latin typeface="Calibri" pitchFamily="34" charset="0"/>
                <a:ea typeface="Tahoma" pitchFamily="34" charset="0"/>
                <a:cs typeface="Calibri" pitchFamily="34" charset="0"/>
              </a:rPr>
              <a:t>hứng béo phì chỉ có một số ít là có bệnh lý (bệnh hệ nội tiết, do thuốc, di truyền…) còn lại, đa phần do lối sống không hợp lý như:</a:t>
            </a:r>
          </a:p>
          <a:p>
            <a:pPr algn="just">
              <a:lnSpc>
                <a:spcPct val="150000"/>
              </a:lnSpc>
            </a:pPr>
            <a:r>
              <a:rPr lang="vi-VN" sz="1800" b="1" i="1" dirty="0">
                <a:solidFill>
                  <a:schemeClr val="tx1"/>
                </a:solidFill>
                <a:latin typeface="Calibri" pitchFamily="34" charset="0"/>
                <a:ea typeface="Tahoma" pitchFamily="34" charset="0"/>
                <a:cs typeface="Calibri" pitchFamily="34" charset="0"/>
              </a:rPr>
              <a:t>-  Ít vận động,</a:t>
            </a:r>
          </a:p>
          <a:p>
            <a:pPr algn="just">
              <a:lnSpc>
                <a:spcPct val="150000"/>
              </a:lnSpc>
            </a:pPr>
            <a:r>
              <a:rPr lang="vi-VN" sz="1800" b="1" i="1" dirty="0">
                <a:solidFill>
                  <a:schemeClr val="tx1"/>
                </a:solidFill>
                <a:latin typeface="Calibri" pitchFamily="34" charset="0"/>
                <a:ea typeface="Tahoma" pitchFamily="34" charset="0"/>
                <a:cs typeface="Calibri" pitchFamily="34" charset="0"/>
              </a:rPr>
              <a:t>-  Ăn thừa năng lượng,</a:t>
            </a:r>
          </a:p>
          <a:p>
            <a:pPr algn="just">
              <a:lnSpc>
                <a:spcPct val="150000"/>
              </a:lnSpc>
            </a:pPr>
            <a:r>
              <a:rPr lang="vi-VN" sz="1800" b="1" i="1" dirty="0">
                <a:solidFill>
                  <a:schemeClr val="tx1"/>
                </a:solidFill>
                <a:latin typeface="Calibri" pitchFamily="34" charset="0"/>
                <a:ea typeface="Tahoma" pitchFamily="34" charset="0"/>
                <a:cs typeface="Calibri" pitchFamily="34" charset="0"/>
              </a:rPr>
              <a:t>-  Đối diện nhiều stress trong cuộc sống,</a:t>
            </a:r>
          </a:p>
          <a:p>
            <a:pPr algn="just">
              <a:lnSpc>
                <a:spcPct val="150000"/>
              </a:lnSpc>
            </a:pPr>
            <a:r>
              <a:rPr lang="vi-VN" sz="1800" b="1" i="1" dirty="0">
                <a:solidFill>
                  <a:schemeClr val="tx1"/>
                </a:solidFill>
                <a:latin typeface="Calibri" pitchFamily="34" charset="0"/>
                <a:ea typeface="Tahoma" pitchFamily="34" charset="0"/>
                <a:cs typeface="Calibri" pitchFamily="34" charset="0"/>
              </a:rPr>
              <a:t>-       …</a:t>
            </a:r>
            <a:r>
              <a:rPr lang="en-US" sz="1800" b="1" i="1" dirty="0">
                <a:solidFill>
                  <a:schemeClr val="tx1"/>
                </a:solidFill>
                <a:latin typeface="Calibri" pitchFamily="34" charset="0"/>
                <a:ea typeface="Tahoma" pitchFamily="34" charset="0"/>
                <a:cs typeface="Calibri" pitchFamily="34" charset="0"/>
              </a:rPr>
              <a:t>”</a:t>
            </a:r>
          </a:p>
          <a:p>
            <a:pPr algn="just">
              <a:lnSpc>
                <a:spcPct val="150000"/>
              </a:lnSpc>
            </a:pPr>
            <a:endParaRPr lang="en-US" sz="1800" b="1" i="1" dirty="0">
              <a:solidFill>
                <a:schemeClr val="tx1"/>
              </a:solidFill>
            </a:endParaRPr>
          </a:p>
          <a:p>
            <a:pPr algn="just">
              <a:lnSpc>
                <a:spcPct val="150000"/>
              </a:lnSpc>
            </a:pPr>
            <a:endParaRPr lang="en-US" sz="1800" i="1" dirty="0">
              <a:solidFill>
                <a:schemeClr val="tx1"/>
              </a:solidFill>
              <a:latin typeface="Source Sans Pro Light" panose="020B0403030403020204" pitchFamily="34" charset="-18"/>
            </a:endParaRPr>
          </a:p>
        </p:txBody>
      </p:sp>
      <p:sp>
        <p:nvSpPr>
          <p:cNvPr id="27" name="Freeform 26"/>
          <p:cNvSpPr>
            <a:spLocks/>
          </p:cNvSpPr>
          <p:nvPr/>
        </p:nvSpPr>
        <p:spPr bwMode="auto">
          <a:xfrm>
            <a:off x="6855779" y="4420667"/>
            <a:ext cx="1297329" cy="1300213"/>
          </a:xfrm>
          <a:custGeom>
            <a:avLst/>
            <a:gdLst>
              <a:gd name="T0" fmla="*/ 109 w 450"/>
              <a:gd name="T1" fmla="*/ 32 h 451"/>
              <a:gd name="T2" fmla="*/ 225 w 450"/>
              <a:gd name="T3" fmla="*/ 0 h 451"/>
              <a:gd name="T4" fmla="*/ 450 w 450"/>
              <a:gd name="T5" fmla="*/ 226 h 451"/>
              <a:gd name="T6" fmla="*/ 225 w 450"/>
              <a:gd name="T7" fmla="*/ 451 h 451"/>
              <a:gd name="T8" fmla="*/ 0 w 450"/>
              <a:gd name="T9" fmla="*/ 226 h 451"/>
              <a:gd name="T10" fmla="*/ 26 w 450"/>
              <a:gd name="T11" fmla="*/ 119 h 451"/>
            </a:gdLst>
            <a:ahLst/>
            <a:cxnLst>
              <a:cxn ang="0">
                <a:pos x="T0" y="T1"/>
              </a:cxn>
              <a:cxn ang="0">
                <a:pos x="T2" y="T3"/>
              </a:cxn>
              <a:cxn ang="0">
                <a:pos x="T4" y="T5"/>
              </a:cxn>
              <a:cxn ang="0">
                <a:pos x="T6" y="T7"/>
              </a:cxn>
              <a:cxn ang="0">
                <a:pos x="T8" y="T9"/>
              </a:cxn>
              <a:cxn ang="0">
                <a:pos x="T10" y="T11"/>
              </a:cxn>
            </a:cxnLst>
            <a:rect l="0" t="0" r="r" b="b"/>
            <a:pathLst>
              <a:path w="450" h="451">
                <a:moveTo>
                  <a:pt x="109" y="32"/>
                </a:moveTo>
                <a:cubicBezTo>
                  <a:pt x="143" y="12"/>
                  <a:pt x="183" y="0"/>
                  <a:pt x="225" y="0"/>
                </a:cubicBezTo>
                <a:cubicBezTo>
                  <a:pt x="349" y="0"/>
                  <a:pt x="450" y="101"/>
                  <a:pt x="450" y="226"/>
                </a:cubicBezTo>
                <a:cubicBezTo>
                  <a:pt x="450" y="350"/>
                  <a:pt x="349" y="451"/>
                  <a:pt x="225" y="451"/>
                </a:cubicBezTo>
                <a:cubicBezTo>
                  <a:pt x="100" y="451"/>
                  <a:pt x="0" y="350"/>
                  <a:pt x="0" y="226"/>
                </a:cubicBezTo>
                <a:cubicBezTo>
                  <a:pt x="0" y="187"/>
                  <a:pt x="9" y="151"/>
                  <a:pt x="26" y="119"/>
                </a:cubicBezTo>
              </a:path>
            </a:pathLst>
          </a:custGeom>
          <a:solidFill>
            <a:srgbClr val="FFFFFF"/>
          </a:solidFill>
          <a:ln w="31750" cap="rnd">
            <a:solidFill>
              <a:srgbClr val="19191E"/>
            </a:solidFill>
            <a:prstDash val="solid"/>
            <a:miter lim="800000"/>
            <a:headEnd/>
            <a:tailEnd/>
          </a:ln>
        </p:spPr>
        <p:txBody>
          <a:bodyPr vert="horz" wrap="square" lIns="91416" tIns="45708" rIns="91416" bIns="45708" numCol="1" anchor="t" anchorCtr="0" compatLnSpc="1">
            <a:prstTxWarp prst="textNoShape">
              <a:avLst/>
            </a:prstTxWarp>
          </a:bodyPr>
          <a:lstStyle/>
          <a:p>
            <a:endParaRPr lang="en-US" sz="2000">
              <a:latin typeface="Calibri" pitchFamily="34" charset="0"/>
              <a:cs typeface="Calibri" pitchFamily="34" charset="0"/>
            </a:endParaRPr>
          </a:p>
        </p:txBody>
      </p:sp>
      <p:cxnSp>
        <p:nvCxnSpPr>
          <p:cNvPr id="6" name="Straight Connector 5">
            <a:extLst>
              <a:ext uri="{FF2B5EF4-FFF2-40B4-BE49-F238E27FC236}">
                <a16:creationId xmlns:a16="http://schemas.microsoft.com/office/drawing/2014/main" id="{065EC3C1-303D-469F-95BE-B2A463141952}"/>
              </a:ext>
            </a:extLst>
          </p:cNvPr>
          <p:cNvCxnSpPr>
            <a:cxnSpLocks/>
          </p:cNvCxnSpPr>
          <p:nvPr/>
        </p:nvCxnSpPr>
        <p:spPr>
          <a:xfrm>
            <a:off x="6114723" y="2591504"/>
            <a:ext cx="0" cy="2840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3E7AEB-890E-48F1-8D36-990209632F75}"/>
              </a:ext>
            </a:extLst>
          </p:cNvPr>
          <p:cNvCxnSpPr>
            <a:cxnSpLocks/>
          </p:cNvCxnSpPr>
          <p:nvPr/>
        </p:nvCxnSpPr>
        <p:spPr>
          <a:xfrm>
            <a:off x="8903917" y="2529965"/>
            <a:ext cx="0" cy="2840432"/>
          </a:xfrm>
          <a:prstGeom prst="line">
            <a:avLst/>
          </a:prstGeom>
        </p:spPr>
        <p:style>
          <a:lnRef idx="1">
            <a:schemeClr val="accent1"/>
          </a:lnRef>
          <a:fillRef idx="0">
            <a:schemeClr val="accent1"/>
          </a:fillRef>
          <a:effectRef idx="0">
            <a:schemeClr val="accent1"/>
          </a:effectRef>
          <a:fontRef idx="minor">
            <a:schemeClr val="tx1"/>
          </a:fontRef>
        </p:style>
      </p:cxnSp>
      <p:pic>
        <p:nvPicPr>
          <p:cNvPr id="17418" name="Picture 10" descr="Image result for icon exercise">
            <a:extLst>
              <a:ext uri="{FF2B5EF4-FFF2-40B4-BE49-F238E27FC236}">
                <a16:creationId xmlns:a16="http://schemas.microsoft.com/office/drawing/2014/main" id="{64E2AF5E-1EA9-47A8-8025-BEB01807EA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9482" y="4322233"/>
            <a:ext cx="1276560" cy="1270304"/>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descr="Related image">
            <a:extLst>
              <a:ext uri="{FF2B5EF4-FFF2-40B4-BE49-F238E27FC236}">
                <a16:creationId xmlns:a16="http://schemas.microsoft.com/office/drawing/2014/main" id="{19961A85-E369-4F61-AC4D-094C09024D0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74080" y="4491999"/>
            <a:ext cx="1100537" cy="1100537"/>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descr="Image result for icon eat">
            <a:extLst>
              <a:ext uri="{FF2B5EF4-FFF2-40B4-BE49-F238E27FC236}">
                <a16:creationId xmlns:a16="http://schemas.microsoft.com/office/drawing/2014/main" id="{570B3306-D730-49F0-B728-BC52E0F9CC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1801" y="4435237"/>
            <a:ext cx="1199690" cy="119969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4D984730-436F-4041-A69F-0A295EBE3088}"/>
              </a:ext>
            </a:extLst>
          </p:cNvPr>
          <p:cNvPicPr>
            <a:picLocks noChangeAspect="1"/>
          </p:cNvPicPr>
          <p:nvPr/>
        </p:nvPicPr>
        <p:blipFill>
          <a:blip r:embed="rId9"/>
          <a:stretch>
            <a:fillRect/>
          </a:stretch>
        </p:blipFill>
        <p:spPr>
          <a:xfrm>
            <a:off x="10908565" y="116072"/>
            <a:ext cx="901130" cy="642185"/>
          </a:xfrm>
          <a:prstGeom prst="rect">
            <a:avLst/>
          </a:prstGeom>
        </p:spPr>
      </p:pic>
    </p:spTree>
    <p:extLst>
      <p:ext uri="{BB962C8B-B14F-4D97-AF65-F5344CB8AC3E}">
        <p14:creationId xmlns:p14="http://schemas.microsoft.com/office/powerpoint/2010/main" val="3846318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160711F-9B5A-4EEB-97DC-6C1A1C84F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711" y="2670175"/>
            <a:ext cx="4187825" cy="4187825"/>
          </a:xfrm>
          <a:prstGeom prst="rect">
            <a:avLst/>
          </a:prstGeom>
        </p:spPr>
      </p:pic>
      <p:sp>
        <p:nvSpPr>
          <p:cNvPr id="2" name="Rectangle 1">
            <a:extLst>
              <a:ext uri="{FF2B5EF4-FFF2-40B4-BE49-F238E27FC236}">
                <a16:creationId xmlns:a16="http://schemas.microsoft.com/office/drawing/2014/main" id="{D2623D81-2FAF-4DDF-970A-E46EB18FED52}"/>
              </a:ext>
            </a:extLst>
          </p:cNvPr>
          <p:cNvSpPr/>
          <p:nvPr/>
        </p:nvSpPr>
        <p:spPr>
          <a:xfrm>
            <a:off x="531812" y="1066800"/>
            <a:ext cx="6092825" cy="954107"/>
          </a:xfrm>
          <a:prstGeom prst="rect">
            <a:avLst/>
          </a:prstGeom>
        </p:spPr>
        <p:txBody>
          <a:bodyPr>
            <a:spAutoFit/>
          </a:bodyPr>
          <a:lstStyle/>
          <a:p>
            <a:pPr algn="ctr" fontAlgn="base"/>
            <a:r>
              <a:rPr lang="en-US" sz="2800" b="1">
                <a:latin typeface="Arial" panose="020B0604020202020204" pitchFamily="34" charset="0"/>
                <a:cs typeface="Arial" panose="020B0604020202020204" pitchFamily="34" charset="0"/>
              </a:rPr>
              <a:t>LANUI® MẠCH AN – CARDIO TEA</a:t>
            </a:r>
            <a:endParaRPr lang="en-US" sz="2800">
              <a:latin typeface="Arial" panose="020B0604020202020204" pitchFamily="34" charset="0"/>
              <a:cs typeface="Arial" panose="020B0604020202020204" pitchFamily="34" charset="0"/>
            </a:endParaRPr>
          </a:p>
          <a:p>
            <a:pPr algn="ctr" fontAlgn="base"/>
            <a:r>
              <a:rPr lang="en-US" sz="2800" b="1" i="1">
                <a:solidFill>
                  <a:srgbClr val="DD0055"/>
                </a:solidFill>
                <a:latin typeface="Arial" panose="020B0604020202020204" pitchFamily="34" charset="0"/>
                <a:cs typeface="Arial" panose="020B0604020202020204" pitchFamily="34" charset="0"/>
              </a:rPr>
              <a:t>“Tim khỏe, Sống khỏe”</a:t>
            </a:r>
            <a:endParaRPr lang="en-US" sz="2800" b="0" i="0" dirty="0">
              <a:solidFill>
                <a:srgbClr val="666666"/>
              </a:solidFill>
              <a:effectLst/>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18886E0E-DB42-422C-AFCA-D12710D0D041}"/>
              </a:ext>
            </a:extLst>
          </p:cNvPr>
          <p:cNvSpPr/>
          <p:nvPr/>
        </p:nvSpPr>
        <p:spPr>
          <a:xfrm>
            <a:off x="760412" y="2684960"/>
            <a:ext cx="5864225" cy="2308324"/>
          </a:xfrm>
          <a:prstGeom prst="rect">
            <a:avLst/>
          </a:prstGeom>
        </p:spPr>
        <p:txBody>
          <a:bodyPr wrap="square">
            <a:spAutoFit/>
          </a:bodyPr>
          <a:lstStyle/>
          <a:p>
            <a:pPr algn="just" fontAlgn="base"/>
            <a:r>
              <a:rPr lang="vi-VN" sz="2400" dirty="0"/>
              <a:t>Nhồi máu cơ tim, xơ vữa động mạch, huyết áp cao, đột quy là những bệnh tim mạch phổ biến và rất nguy hiểm. Tuy nhiên, các dấu hiệu bệnh giai đoạn đầu khó nhận biết và thường dễ bị bỏ qua. </a:t>
            </a:r>
            <a:endParaRPr lang="vi-VN" sz="2400" b="0" i="0" dirty="0">
              <a:effectLst/>
            </a:endParaRPr>
          </a:p>
        </p:txBody>
      </p:sp>
      <p:pic>
        <p:nvPicPr>
          <p:cNvPr id="11" name="Picture 10">
            <a:extLst>
              <a:ext uri="{FF2B5EF4-FFF2-40B4-BE49-F238E27FC236}">
                <a16:creationId xmlns:a16="http://schemas.microsoft.com/office/drawing/2014/main" id="{84144150-32D8-40AC-833E-2B805DD64E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012" y="92754"/>
            <a:ext cx="4924607" cy="3246706"/>
          </a:xfrm>
          <a:prstGeom prst="rect">
            <a:avLst/>
          </a:prstGeom>
        </p:spPr>
      </p:pic>
      <p:pic>
        <p:nvPicPr>
          <p:cNvPr id="6" name="Picture 5">
            <a:extLst>
              <a:ext uri="{FF2B5EF4-FFF2-40B4-BE49-F238E27FC236}">
                <a16:creationId xmlns:a16="http://schemas.microsoft.com/office/drawing/2014/main" id="{C3FEC8B8-C7F2-4230-B268-9802227DBBDD}"/>
              </a:ext>
            </a:extLst>
          </p:cNvPr>
          <p:cNvPicPr>
            <a:picLocks noChangeAspect="1"/>
          </p:cNvPicPr>
          <p:nvPr/>
        </p:nvPicPr>
        <p:blipFill>
          <a:blip r:embed="rId4"/>
          <a:stretch>
            <a:fillRect/>
          </a:stretch>
        </p:blipFill>
        <p:spPr>
          <a:xfrm>
            <a:off x="10908565" y="116072"/>
            <a:ext cx="901130" cy="642185"/>
          </a:xfrm>
          <a:prstGeom prst="rect">
            <a:avLst/>
          </a:prstGeom>
        </p:spPr>
      </p:pic>
    </p:spTree>
    <p:extLst>
      <p:ext uri="{BB962C8B-B14F-4D97-AF65-F5344CB8AC3E}">
        <p14:creationId xmlns:p14="http://schemas.microsoft.com/office/powerpoint/2010/main" val="289656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imageshack.com/a/img924/5411/wgq2hk.jpg">
            <a:extLst>
              <a:ext uri="{FF2B5EF4-FFF2-40B4-BE49-F238E27FC236}">
                <a16:creationId xmlns:a16="http://schemas.microsoft.com/office/drawing/2014/main" id="{36CDB96A-3A3B-4E3D-9717-E0D223FD7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143" y="948031"/>
            <a:ext cx="3333750" cy="9048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1988476-55DD-4E5B-BA42-EF77B5C4D5A9}"/>
              </a:ext>
            </a:extLst>
          </p:cNvPr>
          <p:cNvSpPr/>
          <p:nvPr/>
        </p:nvSpPr>
        <p:spPr>
          <a:xfrm>
            <a:off x="836612" y="2150446"/>
            <a:ext cx="3198812" cy="1477328"/>
          </a:xfrm>
          <a:prstGeom prst="rect">
            <a:avLst/>
          </a:prstGeom>
        </p:spPr>
        <p:txBody>
          <a:bodyPr wrap="square">
            <a:spAutoFit/>
          </a:bodyPr>
          <a:lstStyle/>
          <a:p>
            <a:pPr algn="just"/>
            <a:r>
              <a:rPr lang="vi-VN" dirty="0"/>
              <a:t>Tác dụng ổn định huyết áp được dùng cho cả người huyết áp cao và người huyết áp thấp. Giúp giảm lượng cholesterrol</a:t>
            </a:r>
            <a:endParaRPr lang="en-US" dirty="0"/>
          </a:p>
        </p:txBody>
      </p:sp>
      <p:pic>
        <p:nvPicPr>
          <p:cNvPr id="15364" name="Picture 4" descr="http://imageshack.com/a/img922/7020/2OdCZ3.jpg">
            <a:extLst>
              <a:ext uri="{FF2B5EF4-FFF2-40B4-BE49-F238E27FC236}">
                <a16:creationId xmlns:a16="http://schemas.microsoft.com/office/drawing/2014/main" id="{0FEDC1B1-A976-4224-A781-2FE187EBD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2" y="914400"/>
            <a:ext cx="3333750" cy="9048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432319-F5B7-4151-BE02-6D82FEC500C1}"/>
              </a:ext>
            </a:extLst>
          </p:cNvPr>
          <p:cNvSpPr/>
          <p:nvPr/>
        </p:nvSpPr>
        <p:spPr>
          <a:xfrm>
            <a:off x="4418012" y="2150446"/>
            <a:ext cx="3808412" cy="2031325"/>
          </a:xfrm>
          <a:prstGeom prst="rect">
            <a:avLst/>
          </a:prstGeom>
        </p:spPr>
        <p:txBody>
          <a:bodyPr wrap="square">
            <a:spAutoFit/>
          </a:bodyPr>
          <a:lstStyle/>
          <a:p>
            <a:pPr algn="just" fontAlgn="base"/>
            <a:r>
              <a:rPr lang="vi-VN" dirty="0">
                <a:latin typeface="Roboto"/>
              </a:rPr>
              <a:t>Chống oxyt hoá, chống kết tụ tiểu cầu, hạn chế hình thành cục máu đông, ổn định đường huyết, cải thiện hoạt động hệ tim mạch, tăng cường chuyển hoá các chất, bảo vệ gan, cải thiện tuần hoàn máu cho thần kinh.</a:t>
            </a:r>
            <a:endParaRPr lang="vi-VN" b="0" i="0" dirty="0">
              <a:effectLst/>
              <a:latin typeface="Roboto"/>
            </a:endParaRPr>
          </a:p>
        </p:txBody>
      </p:sp>
      <p:pic>
        <p:nvPicPr>
          <p:cNvPr id="15366" name="Picture 6" descr="http://imageshack.com/a/img924/8233/UpI3NG.jpg">
            <a:extLst>
              <a:ext uri="{FF2B5EF4-FFF2-40B4-BE49-F238E27FC236}">
                <a16:creationId xmlns:a16="http://schemas.microsoft.com/office/drawing/2014/main" id="{C08A0003-7256-4BCF-A8AE-29846E4FE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812" y="918949"/>
            <a:ext cx="3333750" cy="904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29C812-A44A-4CEE-9671-3982E1723809}"/>
              </a:ext>
            </a:extLst>
          </p:cNvPr>
          <p:cNvSpPr/>
          <p:nvPr/>
        </p:nvSpPr>
        <p:spPr>
          <a:xfrm>
            <a:off x="8532812" y="2109503"/>
            <a:ext cx="3456781" cy="1754326"/>
          </a:xfrm>
          <a:prstGeom prst="rect">
            <a:avLst/>
          </a:prstGeom>
        </p:spPr>
        <p:txBody>
          <a:bodyPr wrap="square">
            <a:spAutoFit/>
          </a:bodyPr>
          <a:lstStyle/>
          <a:p>
            <a:pPr algn="just" fontAlgn="base"/>
            <a:r>
              <a:rPr lang="vi-VN" dirty="0">
                <a:latin typeface="Roboto"/>
              </a:rPr>
              <a:t>Chưa hoạt chất là curcumin (chiếm 60%) có tác dụng: chống oxyt hoá, kháng viêm, kháng khuẩn, giảm cholesterol và lipid máu toàn phần, lành vết loét, tăng cường lưu thông máu</a:t>
            </a:r>
            <a:endParaRPr lang="vi-VN" b="0" i="0" dirty="0">
              <a:effectLst/>
              <a:latin typeface="Roboto"/>
            </a:endParaRPr>
          </a:p>
        </p:txBody>
      </p:sp>
      <p:pic>
        <p:nvPicPr>
          <p:cNvPr id="15368" name="Picture 8" descr="http://imageshack.com/a/img922/8323/26M4aP.jpg">
            <a:extLst>
              <a:ext uri="{FF2B5EF4-FFF2-40B4-BE49-F238E27FC236}">
                <a16:creationId xmlns:a16="http://schemas.microsoft.com/office/drawing/2014/main" id="{FAA81B1D-2ECE-4079-9D3F-415E24DE47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714" y="4345674"/>
            <a:ext cx="3613698" cy="9808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AADDDA1-448F-480B-A109-7D510818132E}"/>
              </a:ext>
            </a:extLst>
          </p:cNvPr>
          <p:cNvSpPr/>
          <p:nvPr/>
        </p:nvSpPr>
        <p:spPr>
          <a:xfrm>
            <a:off x="836612" y="5719884"/>
            <a:ext cx="4419599" cy="646331"/>
          </a:xfrm>
          <a:prstGeom prst="rect">
            <a:avLst/>
          </a:prstGeom>
        </p:spPr>
        <p:txBody>
          <a:bodyPr wrap="square">
            <a:spAutoFit/>
          </a:bodyPr>
          <a:lstStyle/>
          <a:p>
            <a:pPr fontAlgn="base"/>
            <a:r>
              <a:rPr lang="vi-VN" dirty="0"/>
              <a:t>Ổn định huyết áp, kháng khuẩn, chống viêm, chống co thắt cơ trơn ở đường ruột</a:t>
            </a:r>
          </a:p>
        </p:txBody>
      </p:sp>
      <p:pic>
        <p:nvPicPr>
          <p:cNvPr id="15370" name="Picture 10" descr="http://imageshack.com/a/img924/8221/ZiZov8.jpg">
            <a:extLst>
              <a:ext uri="{FF2B5EF4-FFF2-40B4-BE49-F238E27FC236}">
                <a16:creationId xmlns:a16="http://schemas.microsoft.com/office/drawing/2014/main" id="{0B401C27-8B13-4508-9159-89CBEEAAFB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12" y="4304308"/>
            <a:ext cx="3486150" cy="94624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FE3436B-D303-4CFA-AA54-9454F69D82C2}"/>
              </a:ext>
            </a:extLst>
          </p:cNvPr>
          <p:cNvSpPr/>
          <p:nvPr/>
        </p:nvSpPr>
        <p:spPr>
          <a:xfrm>
            <a:off x="7008812" y="5732395"/>
            <a:ext cx="4849338" cy="646331"/>
          </a:xfrm>
          <a:prstGeom prst="rect">
            <a:avLst/>
          </a:prstGeom>
        </p:spPr>
        <p:txBody>
          <a:bodyPr wrap="square">
            <a:spAutoFit/>
          </a:bodyPr>
          <a:lstStyle/>
          <a:p>
            <a:r>
              <a:rPr lang="vi-VN" dirty="0">
                <a:latin typeface="Roboto"/>
              </a:rPr>
              <a:t>Giúp tăng lượng enzym trong dạ dày, giúp tiêu hóa tốt hơn, ổn định mỡ trong máu.</a:t>
            </a:r>
            <a:endParaRPr lang="en-US" dirty="0"/>
          </a:p>
        </p:txBody>
      </p:sp>
      <p:sp>
        <p:nvSpPr>
          <p:cNvPr id="7" name="Rectangle 6">
            <a:extLst>
              <a:ext uri="{FF2B5EF4-FFF2-40B4-BE49-F238E27FC236}">
                <a16:creationId xmlns:a16="http://schemas.microsoft.com/office/drawing/2014/main" id="{6494C9AE-EAAC-4DAA-9B60-70F84049A7A8}"/>
              </a:ext>
            </a:extLst>
          </p:cNvPr>
          <p:cNvSpPr/>
          <p:nvPr/>
        </p:nvSpPr>
        <p:spPr>
          <a:xfrm>
            <a:off x="103456" y="58336"/>
            <a:ext cx="3898247" cy="369332"/>
          </a:xfrm>
          <a:prstGeom prst="rect">
            <a:avLst/>
          </a:prstGeom>
        </p:spPr>
        <p:txBody>
          <a:bodyPr wrap="none">
            <a:spAutoFit/>
          </a:bodyPr>
          <a:lstStyle/>
          <a:p>
            <a:pPr algn="ctr" fontAlgn="base"/>
            <a:r>
              <a:rPr lang="en-US" b="1" dirty="0">
                <a:solidFill>
                  <a:srgbClr val="666666"/>
                </a:solidFill>
                <a:latin typeface="Arial" panose="020B0604020202020204" pitchFamily="34" charset="0"/>
                <a:cs typeface="Arial" panose="020B0604020202020204" pitchFamily="34" charset="0"/>
              </a:rPr>
              <a:t>LANUI® MẠCH AN – CARDIO TEA</a:t>
            </a:r>
            <a:endParaRPr lang="en-US" dirty="0">
              <a:solidFill>
                <a:srgbClr val="666666"/>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3FEC8B8-C7F2-4230-B268-9802227DBBDD}"/>
              </a:ext>
            </a:extLst>
          </p:cNvPr>
          <p:cNvPicPr>
            <a:picLocks noChangeAspect="1"/>
          </p:cNvPicPr>
          <p:nvPr/>
        </p:nvPicPr>
        <p:blipFill>
          <a:blip r:embed="rId7"/>
          <a:stretch>
            <a:fillRect/>
          </a:stretch>
        </p:blipFill>
        <p:spPr>
          <a:xfrm>
            <a:off x="10908565" y="116072"/>
            <a:ext cx="901130" cy="642185"/>
          </a:xfrm>
          <a:prstGeom prst="rect">
            <a:avLst/>
          </a:prstGeom>
        </p:spPr>
      </p:pic>
    </p:spTree>
    <p:extLst>
      <p:ext uri="{BB962C8B-B14F-4D97-AF65-F5344CB8AC3E}">
        <p14:creationId xmlns:p14="http://schemas.microsoft.com/office/powerpoint/2010/main" val="386557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B98D7E-43C3-4224-88EC-8F0D612B46FF}"/>
              </a:ext>
            </a:extLst>
          </p:cNvPr>
          <p:cNvSpPr/>
          <p:nvPr/>
        </p:nvSpPr>
        <p:spPr>
          <a:xfrm>
            <a:off x="5480176" y="2064100"/>
            <a:ext cx="5867400" cy="1477328"/>
          </a:xfrm>
          <a:prstGeom prst="rect">
            <a:avLst/>
          </a:prstGeom>
        </p:spPr>
        <p:txBody>
          <a:bodyPr wrap="square">
            <a:spAutoFit/>
          </a:bodyPr>
          <a:lstStyle/>
          <a:p>
            <a:pPr marL="342900" indent="-342900" algn="just" fontAlgn="base">
              <a:buFont typeface="Arial" panose="020B0604020202020204" pitchFamily="34" charset="0"/>
              <a:buChar char="•"/>
            </a:pPr>
            <a:r>
              <a:rPr lang="en-US" sz="3000" i="0" dirty="0" err="1">
                <a:effectLst/>
              </a:rPr>
              <a:t>Hỗ</a:t>
            </a:r>
            <a:r>
              <a:rPr lang="en-US" sz="3000" i="0" dirty="0">
                <a:effectLst/>
              </a:rPr>
              <a:t> </a:t>
            </a:r>
            <a:r>
              <a:rPr lang="en-US" sz="3000" i="0" dirty="0" err="1">
                <a:effectLst/>
              </a:rPr>
              <a:t>trợ</a:t>
            </a:r>
            <a:r>
              <a:rPr lang="en-US" sz="3000" i="0" dirty="0">
                <a:effectLst/>
              </a:rPr>
              <a:t> </a:t>
            </a:r>
            <a:r>
              <a:rPr lang="en-US" sz="3000" i="0" dirty="0" err="1">
                <a:effectLst/>
              </a:rPr>
              <a:t>giảm</a:t>
            </a:r>
            <a:r>
              <a:rPr lang="en-US" sz="3000" i="0" dirty="0">
                <a:effectLst/>
              </a:rPr>
              <a:t> cholesterol,</a:t>
            </a:r>
          </a:p>
          <a:p>
            <a:pPr marL="342900" indent="-342900" algn="just" fontAlgn="base">
              <a:buFont typeface="Arial" panose="020B0604020202020204" pitchFamily="34" charset="0"/>
              <a:buChar char="•"/>
            </a:pPr>
            <a:r>
              <a:rPr lang="en-US" sz="3000" dirty="0" err="1"/>
              <a:t>Hỗ</a:t>
            </a:r>
            <a:r>
              <a:rPr lang="en-US" sz="3000" dirty="0"/>
              <a:t> </a:t>
            </a:r>
            <a:r>
              <a:rPr lang="en-US" sz="3000" dirty="0" err="1"/>
              <a:t>trợ</a:t>
            </a:r>
            <a:r>
              <a:rPr lang="en-US" sz="3000" dirty="0"/>
              <a:t> </a:t>
            </a:r>
            <a:r>
              <a:rPr lang="en-US" sz="3000" dirty="0" err="1"/>
              <a:t>giảm</a:t>
            </a:r>
            <a:r>
              <a:rPr lang="en-US" sz="3000" dirty="0"/>
              <a:t> </a:t>
            </a:r>
            <a:r>
              <a:rPr lang="en-US" sz="3000" dirty="0" err="1"/>
              <a:t>nguy</a:t>
            </a:r>
            <a:r>
              <a:rPr lang="en-US" sz="3000" dirty="0"/>
              <a:t> </a:t>
            </a:r>
            <a:r>
              <a:rPr lang="en-US" sz="3000" dirty="0" err="1"/>
              <a:t>cơ</a:t>
            </a:r>
            <a:r>
              <a:rPr lang="en-US" sz="3000" dirty="0"/>
              <a:t> </a:t>
            </a:r>
            <a:r>
              <a:rPr lang="en-US" sz="3000" dirty="0" err="1"/>
              <a:t>xơ</a:t>
            </a:r>
            <a:r>
              <a:rPr lang="en-US" sz="3000" dirty="0"/>
              <a:t> </a:t>
            </a:r>
            <a:r>
              <a:rPr lang="en-US" sz="3000" dirty="0" err="1"/>
              <a:t>vữa</a:t>
            </a:r>
            <a:r>
              <a:rPr lang="en-US" sz="3000" dirty="0"/>
              <a:t> </a:t>
            </a:r>
            <a:r>
              <a:rPr lang="en-US" sz="3000" dirty="0" err="1"/>
              <a:t>động</a:t>
            </a:r>
            <a:r>
              <a:rPr lang="en-US" sz="3000" dirty="0"/>
              <a:t> </a:t>
            </a:r>
            <a:r>
              <a:rPr lang="en-US" sz="3000" dirty="0" err="1"/>
              <a:t>mạch</a:t>
            </a:r>
            <a:endParaRPr lang="vi-VN" sz="3000" i="0" dirty="0">
              <a:effectLst/>
            </a:endParaRPr>
          </a:p>
        </p:txBody>
      </p:sp>
      <p:pic>
        <p:nvPicPr>
          <p:cNvPr id="12290" name="Picture 2" descr="http://i.imgur.com/BLP0jGa.jpg">
            <a:extLst>
              <a:ext uri="{FF2B5EF4-FFF2-40B4-BE49-F238E27FC236}">
                <a16:creationId xmlns:a16="http://schemas.microsoft.com/office/drawing/2014/main" id="{C55E2B8B-E9D2-4D6C-9BDE-6376D8472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 y="1600200"/>
            <a:ext cx="4953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BB95B5B-8C70-41E3-9C39-4A784435B334}"/>
              </a:ext>
            </a:extLst>
          </p:cNvPr>
          <p:cNvSpPr/>
          <p:nvPr/>
        </p:nvSpPr>
        <p:spPr>
          <a:xfrm>
            <a:off x="5484812" y="500082"/>
            <a:ext cx="3057247" cy="646331"/>
          </a:xfrm>
          <a:prstGeom prst="rect">
            <a:avLst/>
          </a:prstGeom>
        </p:spPr>
        <p:txBody>
          <a:bodyPr wrap="none">
            <a:spAutoFit/>
          </a:bodyPr>
          <a:lstStyle/>
          <a:p>
            <a:pPr algn="just" fontAlgn="base"/>
            <a:r>
              <a:rPr lang="en-US" sz="3600" b="1" dirty="0">
                <a:latin typeface="Roboto"/>
              </a:rPr>
              <a:t>CÔNG DỤNG</a:t>
            </a:r>
            <a:endParaRPr lang="en-US" sz="3600" b="0" i="0" dirty="0">
              <a:effectLst/>
              <a:latin typeface="Roboto"/>
            </a:endParaRPr>
          </a:p>
        </p:txBody>
      </p:sp>
      <p:cxnSp>
        <p:nvCxnSpPr>
          <p:cNvPr id="7" name="Straight Connector 6">
            <a:extLst>
              <a:ext uri="{FF2B5EF4-FFF2-40B4-BE49-F238E27FC236}">
                <a16:creationId xmlns:a16="http://schemas.microsoft.com/office/drawing/2014/main" id="{BCB60A8C-1551-4EA1-8129-12F530539877}"/>
              </a:ext>
            </a:extLst>
          </p:cNvPr>
          <p:cNvCxnSpPr/>
          <p:nvPr/>
        </p:nvCxnSpPr>
        <p:spPr>
          <a:xfrm>
            <a:off x="5561012" y="1255931"/>
            <a:ext cx="24384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83669F1-EE28-47A2-81BA-49BEC83D0A82}"/>
              </a:ext>
            </a:extLst>
          </p:cNvPr>
          <p:cNvSpPr/>
          <p:nvPr/>
        </p:nvSpPr>
        <p:spPr>
          <a:xfrm>
            <a:off x="8151812" y="6324600"/>
            <a:ext cx="3898247" cy="369332"/>
          </a:xfrm>
          <a:prstGeom prst="rect">
            <a:avLst/>
          </a:prstGeom>
        </p:spPr>
        <p:txBody>
          <a:bodyPr wrap="none">
            <a:spAutoFit/>
          </a:bodyPr>
          <a:lstStyle/>
          <a:p>
            <a:pPr algn="ctr" fontAlgn="base"/>
            <a:r>
              <a:rPr lang="en-US" b="1" dirty="0">
                <a:latin typeface="Arial" panose="020B0604020202020204" pitchFamily="34" charset="0"/>
                <a:cs typeface="Arial" panose="020B0604020202020204" pitchFamily="34" charset="0"/>
              </a:rPr>
              <a:t>LANUI® MẠCH AN – CARDIO TEA</a:t>
            </a:r>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3FEC8B8-C7F2-4230-B268-9802227DBBDD}"/>
              </a:ext>
            </a:extLst>
          </p:cNvPr>
          <p:cNvPicPr>
            <a:picLocks noChangeAspect="1"/>
          </p:cNvPicPr>
          <p:nvPr/>
        </p:nvPicPr>
        <p:blipFill>
          <a:blip r:embed="rId3"/>
          <a:stretch>
            <a:fillRect/>
          </a:stretch>
        </p:blipFill>
        <p:spPr>
          <a:xfrm>
            <a:off x="10908565" y="116072"/>
            <a:ext cx="901130" cy="642185"/>
          </a:xfrm>
          <a:prstGeom prst="rect">
            <a:avLst/>
          </a:prstGeom>
        </p:spPr>
      </p:pic>
    </p:spTree>
    <p:extLst>
      <p:ext uri="{BB962C8B-B14F-4D97-AF65-F5344CB8AC3E}">
        <p14:creationId xmlns:p14="http://schemas.microsoft.com/office/powerpoint/2010/main" val="306797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i.imgur.com/GeLnn7z.jpg">
            <a:extLst>
              <a:ext uri="{FF2B5EF4-FFF2-40B4-BE49-F238E27FC236}">
                <a16:creationId xmlns:a16="http://schemas.microsoft.com/office/drawing/2014/main" id="{3EA1820A-AD40-46BA-8EFA-5E1BB06B9A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4191000"/>
            <a:ext cx="3121872"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5D465A5-75E2-4CA7-8B45-0DA0EF937C04}"/>
              </a:ext>
            </a:extLst>
          </p:cNvPr>
          <p:cNvSpPr/>
          <p:nvPr/>
        </p:nvSpPr>
        <p:spPr>
          <a:xfrm>
            <a:off x="989012" y="1828800"/>
            <a:ext cx="10744200" cy="954107"/>
          </a:xfrm>
          <a:prstGeom prst="rect">
            <a:avLst/>
          </a:prstGeom>
        </p:spPr>
        <p:txBody>
          <a:bodyPr wrap="square">
            <a:spAutoFit/>
          </a:bodyPr>
          <a:lstStyle/>
          <a:p>
            <a:pPr fontAlgn="base">
              <a:buFont typeface="Arial" pitchFamily="34" charset="0"/>
              <a:buChar char="•"/>
            </a:pPr>
            <a:r>
              <a:rPr lang="en-US" sz="2800" dirty="0">
                <a:latin typeface="Roboto"/>
              </a:rPr>
              <a:t> </a:t>
            </a:r>
            <a:r>
              <a:rPr lang="vi-VN" sz="2800" dirty="0">
                <a:latin typeface="Roboto"/>
              </a:rPr>
              <a:t>Người</a:t>
            </a:r>
            <a:r>
              <a:rPr lang="en-US" sz="2800" dirty="0">
                <a:latin typeface="Roboto"/>
              </a:rPr>
              <a:t> </a:t>
            </a:r>
            <a:r>
              <a:rPr lang="en-US" sz="2800" dirty="0" err="1">
                <a:latin typeface="Roboto"/>
              </a:rPr>
              <a:t>bị</a:t>
            </a:r>
            <a:r>
              <a:rPr lang="en-US" sz="2800" dirty="0">
                <a:latin typeface="Roboto"/>
              </a:rPr>
              <a:t> </a:t>
            </a:r>
            <a:r>
              <a:rPr lang="en-US" sz="2800" dirty="0" err="1">
                <a:latin typeface="Roboto"/>
              </a:rPr>
              <a:t>mỡ</a:t>
            </a:r>
            <a:r>
              <a:rPr lang="en-US" sz="2800" dirty="0">
                <a:latin typeface="Roboto"/>
              </a:rPr>
              <a:t> </a:t>
            </a:r>
            <a:r>
              <a:rPr lang="en-US" sz="2800" dirty="0" err="1">
                <a:latin typeface="Roboto"/>
              </a:rPr>
              <a:t>máu</a:t>
            </a:r>
            <a:r>
              <a:rPr lang="en-US" sz="2800" dirty="0">
                <a:latin typeface="Roboto"/>
              </a:rPr>
              <a:t> </a:t>
            </a:r>
            <a:r>
              <a:rPr lang="en-US" sz="2800" dirty="0" err="1">
                <a:latin typeface="Roboto"/>
              </a:rPr>
              <a:t>cao</a:t>
            </a:r>
            <a:r>
              <a:rPr lang="en-US" sz="2800" dirty="0">
                <a:latin typeface="Roboto"/>
              </a:rPr>
              <a:t>, </a:t>
            </a:r>
          </a:p>
          <a:p>
            <a:pPr fontAlgn="base">
              <a:buFont typeface="Arial" pitchFamily="34" charset="0"/>
              <a:buChar char="•"/>
            </a:pPr>
            <a:r>
              <a:rPr lang="en-US" sz="2800" dirty="0">
                <a:latin typeface="Roboto"/>
              </a:rPr>
              <a:t> Người có </a:t>
            </a:r>
            <a:r>
              <a:rPr lang="en-US" sz="2800" dirty="0" err="1">
                <a:latin typeface="Roboto"/>
              </a:rPr>
              <a:t>nguy</a:t>
            </a:r>
            <a:r>
              <a:rPr lang="en-US" sz="2800" dirty="0">
                <a:latin typeface="Roboto"/>
              </a:rPr>
              <a:t> </a:t>
            </a:r>
            <a:r>
              <a:rPr lang="en-US" sz="2800" dirty="0" err="1">
                <a:latin typeface="Roboto"/>
              </a:rPr>
              <a:t>cơ</a:t>
            </a:r>
            <a:r>
              <a:rPr lang="en-US" sz="2800" dirty="0">
                <a:latin typeface="Roboto"/>
              </a:rPr>
              <a:t> </a:t>
            </a:r>
            <a:r>
              <a:rPr lang="en-US" sz="2800" dirty="0" err="1">
                <a:latin typeface="Roboto"/>
              </a:rPr>
              <a:t>xơ</a:t>
            </a:r>
            <a:r>
              <a:rPr lang="en-US" sz="2800" dirty="0">
                <a:latin typeface="Roboto"/>
              </a:rPr>
              <a:t> </a:t>
            </a:r>
            <a:r>
              <a:rPr lang="en-US" sz="2800" dirty="0" err="1">
                <a:latin typeface="Roboto"/>
              </a:rPr>
              <a:t>vữa</a:t>
            </a:r>
            <a:r>
              <a:rPr lang="en-US" sz="2800" dirty="0">
                <a:latin typeface="Roboto"/>
              </a:rPr>
              <a:t> </a:t>
            </a:r>
            <a:r>
              <a:rPr lang="en-US" sz="2800" dirty="0" err="1">
                <a:latin typeface="Roboto"/>
              </a:rPr>
              <a:t>động</a:t>
            </a:r>
            <a:r>
              <a:rPr lang="en-US" sz="2800" dirty="0">
                <a:latin typeface="Roboto"/>
              </a:rPr>
              <a:t> </a:t>
            </a:r>
            <a:r>
              <a:rPr lang="en-US" sz="2800" dirty="0" err="1">
                <a:latin typeface="Roboto"/>
              </a:rPr>
              <a:t>mạch</a:t>
            </a:r>
            <a:endParaRPr lang="vi-VN" sz="2800" b="0" i="0" dirty="0">
              <a:effectLst/>
              <a:latin typeface="Roboto"/>
            </a:endParaRPr>
          </a:p>
        </p:txBody>
      </p:sp>
      <p:sp>
        <p:nvSpPr>
          <p:cNvPr id="3" name="Rectangle 2">
            <a:extLst>
              <a:ext uri="{FF2B5EF4-FFF2-40B4-BE49-F238E27FC236}">
                <a16:creationId xmlns:a16="http://schemas.microsoft.com/office/drawing/2014/main" id="{C0A02B84-0FF2-427E-AF2D-EF886A674EC8}"/>
              </a:ext>
            </a:extLst>
          </p:cNvPr>
          <p:cNvSpPr/>
          <p:nvPr/>
        </p:nvSpPr>
        <p:spPr>
          <a:xfrm>
            <a:off x="3732212" y="838200"/>
            <a:ext cx="4633000" cy="584775"/>
          </a:xfrm>
          <a:prstGeom prst="rect">
            <a:avLst/>
          </a:prstGeom>
        </p:spPr>
        <p:txBody>
          <a:bodyPr wrap="none">
            <a:spAutoFit/>
          </a:bodyPr>
          <a:lstStyle/>
          <a:p>
            <a:pPr fontAlgn="base"/>
            <a:r>
              <a:rPr lang="vi-VN" sz="3200" b="1" dirty="0">
                <a:latin typeface="Roboto"/>
              </a:rPr>
              <a:t>ĐỐI TƯỢNG SỬ DỤNG</a:t>
            </a:r>
            <a:endParaRPr lang="vi-VN" sz="3200" dirty="0">
              <a:latin typeface="Roboto"/>
            </a:endParaRPr>
          </a:p>
        </p:txBody>
      </p:sp>
      <p:sp>
        <p:nvSpPr>
          <p:cNvPr id="6" name="Rectangle 5">
            <a:extLst>
              <a:ext uri="{FF2B5EF4-FFF2-40B4-BE49-F238E27FC236}">
                <a16:creationId xmlns:a16="http://schemas.microsoft.com/office/drawing/2014/main" id="{A9BBDCBE-6BDB-4A04-8EDA-B3D783F72FBD}"/>
              </a:ext>
            </a:extLst>
          </p:cNvPr>
          <p:cNvSpPr/>
          <p:nvPr/>
        </p:nvSpPr>
        <p:spPr>
          <a:xfrm>
            <a:off x="7999412" y="6366725"/>
            <a:ext cx="3898247" cy="369332"/>
          </a:xfrm>
          <a:prstGeom prst="rect">
            <a:avLst/>
          </a:prstGeom>
        </p:spPr>
        <p:txBody>
          <a:bodyPr wrap="none">
            <a:spAutoFit/>
          </a:bodyPr>
          <a:lstStyle/>
          <a:p>
            <a:pPr algn="ctr" fontAlgn="base"/>
            <a:r>
              <a:rPr lang="en-US" b="1" dirty="0">
                <a:latin typeface="Arial" panose="020B0604020202020204" pitchFamily="34" charset="0"/>
                <a:cs typeface="Arial" panose="020B0604020202020204" pitchFamily="34" charset="0"/>
              </a:rPr>
              <a:t>LANUI® MẠCH AN – CARDIO TEA</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3FEC8B8-C7F2-4230-B268-9802227DBBDD}"/>
              </a:ext>
            </a:extLst>
          </p:cNvPr>
          <p:cNvPicPr>
            <a:picLocks noChangeAspect="1"/>
          </p:cNvPicPr>
          <p:nvPr/>
        </p:nvPicPr>
        <p:blipFill>
          <a:blip r:embed="rId3"/>
          <a:stretch>
            <a:fillRect/>
          </a:stretch>
        </p:blipFill>
        <p:spPr>
          <a:xfrm>
            <a:off x="10908565" y="116072"/>
            <a:ext cx="901130" cy="642185"/>
          </a:xfrm>
          <a:prstGeom prst="rect">
            <a:avLst/>
          </a:prstGeom>
        </p:spPr>
      </p:pic>
    </p:spTree>
    <p:extLst>
      <p:ext uri="{BB962C8B-B14F-4D97-AF65-F5344CB8AC3E}">
        <p14:creationId xmlns:p14="http://schemas.microsoft.com/office/powerpoint/2010/main" val="106034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248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4"/>
          </p:nvPr>
        </p:nvSpPr>
        <p:spPr>
          <a:xfrm>
            <a:off x="886545" y="6381437"/>
            <a:ext cx="358747" cy="215388"/>
          </a:xfrm>
          <a:prstGeom prst="rect">
            <a:avLst/>
          </a:prstGeom>
        </p:spPr>
        <p:txBody>
          <a:bodyPr/>
          <a:lstStyle/>
          <a:p>
            <a:fld id="{9EE92F51-9D7A-4895-B642-F19EBC2F5403}" type="slidenum">
              <a:rPr lang="en-US" smtClean="0"/>
              <a:pPr/>
              <a:t>18</a:t>
            </a:fld>
            <a:endParaRPr lang="en-US" dirty="0"/>
          </a:p>
        </p:txBody>
      </p:sp>
      <p:sp>
        <p:nvSpPr>
          <p:cNvPr id="8" name="Rectangle 7"/>
          <p:cNvSpPr/>
          <p:nvPr/>
        </p:nvSpPr>
        <p:spPr>
          <a:xfrm>
            <a:off x="3856623" y="3182673"/>
            <a:ext cx="1875934" cy="1112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50000"/>
              </a:lnSpc>
            </a:pPr>
            <a:r>
              <a:rPr lang="en-US" sz="1999" dirty="0">
                <a:solidFill>
                  <a:schemeClr val="tx1"/>
                </a:solidFill>
                <a:latin typeface="Source Sans Pro Light" panose="020B0403030403020204" pitchFamily="34" charset="-18"/>
              </a:rPr>
              <a:t>20 </a:t>
            </a:r>
            <a:r>
              <a:rPr lang="en-US" sz="1999" dirty="0" err="1">
                <a:solidFill>
                  <a:schemeClr val="tx1"/>
                </a:solidFill>
                <a:latin typeface="Source Sans Pro Light" panose="020B0403030403020204" pitchFamily="34" charset="-18"/>
              </a:rPr>
              <a:t>gói</a:t>
            </a:r>
            <a:r>
              <a:rPr lang="en-US" sz="1999" dirty="0">
                <a:solidFill>
                  <a:schemeClr val="tx1"/>
                </a:solidFill>
                <a:latin typeface="Source Sans Pro Light" panose="020B0403030403020204" pitchFamily="34" charset="-18"/>
              </a:rPr>
              <a:t> x 2gr</a:t>
            </a:r>
          </a:p>
        </p:txBody>
      </p:sp>
      <p:sp>
        <p:nvSpPr>
          <p:cNvPr id="9" name="Chevron 8"/>
          <p:cNvSpPr/>
          <p:nvPr/>
        </p:nvSpPr>
        <p:spPr>
          <a:xfrm>
            <a:off x="9753660" y="2145379"/>
            <a:ext cx="2135206" cy="938727"/>
          </a:xfrm>
          <a:prstGeom prst="chevron">
            <a:avLst>
              <a:gd name="adj" fmla="val 20758"/>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a:solidFill>
                  <a:schemeClr val="tx1"/>
                </a:solidFill>
                <a:latin typeface="Source Sans Pro Black" panose="020B0803030403020204" pitchFamily="34" charset="-18"/>
                <a:ea typeface="Bebas Neue" charset="0"/>
                <a:cs typeface="Bebas Neue" charset="0"/>
              </a:rPr>
              <a:t>HDSD</a:t>
            </a:r>
          </a:p>
        </p:txBody>
      </p:sp>
      <p:sp>
        <p:nvSpPr>
          <p:cNvPr id="10" name="Chevron 9"/>
          <p:cNvSpPr/>
          <p:nvPr/>
        </p:nvSpPr>
        <p:spPr>
          <a:xfrm>
            <a:off x="7787455" y="2145379"/>
            <a:ext cx="2135206" cy="938727"/>
          </a:xfrm>
          <a:prstGeom prst="chevron">
            <a:avLst>
              <a:gd name="adj" fmla="val 20758"/>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a:solidFill>
                  <a:schemeClr val="tx1"/>
                </a:solidFill>
                <a:latin typeface="Source Sans Pro Black" panose="020B0803030403020204" pitchFamily="34" charset="-18"/>
                <a:ea typeface="Bebas Neue" charset="0"/>
                <a:cs typeface="Bebas Neue" charset="0"/>
              </a:rPr>
              <a:t>HSD</a:t>
            </a:r>
          </a:p>
        </p:txBody>
      </p:sp>
      <p:sp>
        <p:nvSpPr>
          <p:cNvPr id="11" name="Chevron 10"/>
          <p:cNvSpPr/>
          <p:nvPr/>
        </p:nvSpPr>
        <p:spPr>
          <a:xfrm>
            <a:off x="5821247" y="2145379"/>
            <a:ext cx="2135208" cy="938727"/>
          </a:xfrm>
          <a:prstGeom prst="chevron">
            <a:avLst>
              <a:gd name="adj" fmla="val 20758"/>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err="1">
                <a:solidFill>
                  <a:schemeClr val="tx1"/>
                </a:solidFill>
                <a:latin typeface="Source Sans Pro Black" panose="020B0803030403020204" pitchFamily="34" charset="-18"/>
                <a:ea typeface="Bebas Neue" charset="0"/>
                <a:cs typeface="Bebas Neue" charset="0"/>
              </a:rPr>
              <a:t>Giá</a:t>
            </a:r>
            <a:r>
              <a:rPr lang="en-US" sz="2399" dirty="0">
                <a:solidFill>
                  <a:schemeClr val="tx1"/>
                </a:solidFill>
                <a:latin typeface="Source Sans Pro Black" panose="020B0803030403020204" pitchFamily="34" charset="-18"/>
                <a:ea typeface="Bebas Neue" charset="0"/>
                <a:cs typeface="Bebas Neue" charset="0"/>
              </a:rPr>
              <a:t> </a:t>
            </a:r>
            <a:r>
              <a:rPr lang="en-US" sz="2399" dirty="0" err="1">
                <a:solidFill>
                  <a:schemeClr val="tx1"/>
                </a:solidFill>
                <a:latin typeface="Source Sans Pro Black" panose="020B0803030403020204" pitchFamily="34" charset="-18"/>
                <a:ea typeface="Bebas Neue" charset="0"/>
                <a:cs typeface="Bebas Neue" charset="0"/>
              </a:rPr>
              <a:t>bán</a:t>
            </a:r>
            <a:endParaRPr lang="en-US" sz="2399" dirty="0">
              <a:solidFill>
                <a:schemeClr val="tx1"/>
              </a:solidFill>
              <a:latin typeface="Source Sans Pro Black" panose="020B0803030403020204" pitchFamily="34" charset="-18"/>
              <a:ea typeface="Bebas Neue" charset="0"/>
              <a:cs typeface="Bebas Neue" charset="0"/>
            </a:endParaRPr>
          </a:p>
        </p:txBody>
      </p:sp>
      <p:sp>
        <p:nvSpPr>
          <p:cNvPr id="12" name="Pentagon 11"/>
          <p:cNvSpPr/>
          <p:nvPr/>
        </p:nvSpPr>
        <p:spPr>
          <a:xfrm>
            <a:off x="3780442" y="2145379"/>
            <a:ext cx="2209805" cy="938727"/>
          </a:xfrm>
          <a:prstGeom prst="homePlate">
            <a:avLst>
              <a:gd name="adj" fmla="val 2114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err="1">
                <a:solidFill>
                  <a:schemeClr val="tx1"/>
                </a:solidFill>
                <a:latin typeface="Source Sans Pro Black" panose="020B0803030403020204" pitchFamily="34" charset="-18"/>
                <a:ea typeface="Bebas Neue" charset="0"/>
                <a:cs typeface="Bebas Neue" charset="0"/>
              </a:rPr>
              <a:t>Quy</a:t>
            </a:r>
            <a:r>
              <a:rPr lang="en-US" sz="2399" dirty="0">
                <a:solidFill>
                  <a:schemeClr val="tx1"/>
                </a:solidFill>
                <a:latin typeface="Source Sans Pro Black" panose="020B0803030403020204" pitchFamily="34" charset="-18"/>
                <a:ea typeface="Bebas Neue" charset="0"/>
                <a:cs typeface="Bebas Neue" charset="0"/>
              </a:rPr>
              <a:t> </a:t>
            </a:r>
            <a:r>
              <a:rPr lang="en-US" sz="2399" dirty="0" err="1">
                <a:solidFill>
                  <a:schemeClr val="tx1"/>
                </a:solidFill>
                <a:latin typeface="Source Sans Pro Black" panose="020B0803030403020204" pitchFamily="34" charset="-18"/>
                <a:ea typeface="Bebas Neue" charset="0"/>
                <a:cs typeface="Bebas Neue" charset="0"/>
              </a:rPr>
              <a:t>cách</a:t>
            </a:r>
            <a:endParaRPr lang="en-US" sz="2399" dirty="0">
              <a:solidFill>
                <a:schemeClr val="tx1"/>
              </a:solidFill>
              <a:latin typeface="Source Sans Pro Black" panose="020B0803030403020204" pitchFamily="34" charset="-18"/>
              <a:ea typeface="Bebas Neue" charset="0"/>
              <a:cs typeface="Bebas Neue" charset="0"/>
            </a:endParaRPr>
          </a:p>
        </p:txBody>
      </p:sp>
      <p:sp>
        <p:nvSpPr>
          <p:cNvPr id="13" name="Rectangle 12"/>
          <p:cNvSpPr/>
          <p:nvPr/>
        </p:nvSpPr>
        <p:spPr>
          <a:xfrm>
            <a:off x="5836946" y="3182673"/>
            <a:ext cx="1875934" cy="11128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sz="1999" dirty="0">
              <a:solidFill>
                <a:schemeClr val="tx1"/>
              </a:solidFill>
              <a:latin typeface="Source Sans Pro Light" panose="020B0403030403020204" pitchFamily="34" charset="-18"/>
            </a:endParaRPr>
          </a:p>
        </p:txBody>
      </p:sp>
      <p:sp>
        <p:nvSpPr>
          <p:cNvPr id="14" name="Rectangle 13"/>
          <p:cNvSpPr/>
          <p:nvPr/>
        </p:nvSpPr>
        <p:spPr>
          <a:xfrm>
            <a:off x="7817269" y="3182672"/>
            <a:ext cx="1875934" cy="23065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sz="1999" dirty="0">
              <a:solidFill>
                <a:schemeClr val="tx1"/>
              </a:solidFill>
              <a:latin typeface="Source Sans Pro Light" panose="020B0403030403020204" pitchFamily="34" charset="-18"/>
            </a:endParaRPr>
          </a:p>
          <a:p>
            <a:pPr algn="ctr">
              <a:lnSpc>
                <a:spcPct val="150000"/>
              </a:lnSpc>
            </a:pPr>
            <a:endParaRPr lang="en-US" sz="1999" dirty="0">
              <a:solidFill>
                <a:schemeClr val="tx1"/>
              </a:solidFill>
              <a:latin typeface="Source Sans Pro Light" panose="020B0403030403020204" pitchFamily="34" charset="-18"/>
            </a:endParaRPr>
          </a:p>
          <a:p>
            <a:pPr algn="ctr">
              <a:lnSpc>
                <a:spcPct val="150000"/>
              </a:lnSpc>
            </a:pPr>
            <a:r>
              <a:rPr lang="en-US" sz="1999" dirty="0">
                <a:solidFill>
                  <a:schemeClr val="tx1"/>
                </a:solidFill>
                <a:latin typeface="Source Sans Pro Light" panose="020B0403030403020204" pitchFamily="34" charset="-18"/>
              </a:rPr>
              <a:t>3 </a:t>
            </a:r>
            <a:r>
              <a:rPr lang="en-US" sz="1999" dirty="0" err="1">
                <a:solidFill>
                  <a:schemeClr val="tx1"/>
                </a:solidFill>
                <a:latin typeface="Source Sans Pro Light" panose="020B0403030403020204" pitchFamily="34" charset="-18"/>
              </a:rPr>
              <a:t>năm</a:t>
            </a:r>
            <a:endParaRPr lang="en-US" sz="1999" dirty="0">
              <a:solidFill>
                <a:schemeClr val="tx1"/>
              </a:solidFill>
              <a:latin typeface="Source Sans Pro Light" panose="020B0403030403020204" pitchFamily="34" charset="-18"/>
            </a:endParaRPr>
          </a:p>
        </p:txBody>
      </p:sp>
      <p:sp>
        <p:nvSpPr>
          <p:cNvPr id="15" name="Rectangle 14"/>
          <p:cNvSpPr/>
          <p:nvPr/>
        </p:nvSpPr>
        <p:spPr>
          <a:xfrm>
            <a:off x="9797593" y="3182672"/>
            <a:ext cx="1875934" cy="23065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799" dirty="0" err="1">
                <a:solidFill>
                  <a:schemeClr val="tx1"/>
                </a:solidFill>
                <a:latin typeface="Source Sans Pro Light" panose="020B0403030403020204" pitchFamily="34" charset="-18"/>
              </a:rPr>
              <a:t>Uống</a:t>
            </a:r>
            <a:r>
              <a:rPr lang="en-US" sz="1799" dirty="0">
                <a:solidFill>
                  <a:schemeClr val="tx1"/>
                </a:solidFill>
                <a:latin typeface="Source Sans Pro Light" panose="020B0403030403020204" pitchFamily="34" charset="-18"/>
              </a:rPr>
              <a:t> 2 </a:t>
            </a:r>
            <a:r>
              <a:rPr lang="en-US" sz="1799" dirty="0" err="1">
                <a:solidFill>
                  <a:schemeClr val="tx1"/>
                </a:solidFill>
                <a:latin typeface="Source Sans Pro Light" panose="020B0403030403020204" pitchFamily="34" charset="-18"/>
              </a:rPr>
              <a:t>viên</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hoặc</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túi</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lần</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ngày</a:t>
            </a:r>
            <a:r>
              <a:rPr lang="en-US" sz="1799" dirty="0">
                <a:solidFill>
                  <a:schemeClr val="tx1"/>
                </a:solidFill>
                <a:latin typeface="Source Sans Pro Light" panose="020B0403030403020204" pitchFamily="34" charset="-18"/>
              </a:rPr>
              <a:t> 2 </a:t>
            </a:r>
            <a:r>
              <a:rPr lang="en-US" sz="1799" dirty="0" err="1">
                <a:solidFill>
                  <a:schemeClr val="tx1"/>
                </a:solidFill>
                <a:latin typeface="Source Sans Pro Light" panose="020B0403030403020204" pitchFamily="34" charset="-18"/>
              </a:rPr>
              <a:t>lần</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Uống</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sau</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bữa</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ăn</a:t>
            </a:r>
            <a:r>
              <a:rPr lang="en-US" sz="1799" dirty="0">
                <a:solidFill>
                  <a:schemeClr val="tx1"/>
                </a:solidFill>
                <a:latin typeface="Source Sans Pro Light" panose="020B0403030403020204" pitchFamily="34" charset="-18"/>
              </a:rPr>
              <a:t> 30 </a:t>
            </a:r>
            <a:r>
              <a:rPr lang="en-US" sz="1799" dirty="0" err="1">
                <a:solidFill>
                  <a:schemeClr val="tx1"/>
                </a:solidFill>
                <a:latin typeface="Source Sans Pro Light" panose="020B0403030403020204" pitchFamily="34" charset="-18"/>
              </a:rPr>
              <a:t>phút</a:t>
            </a:r>
            <a:endParaRPr lang="en-US" sz="1799" dirty="0">
              <a:solidFill>
                <a:schemeClr val="tx1"/>
              </a:solidFill>
              <a:latin typeface="Source Sans Pro Light" panose="020B0403030403020204" pitchFamily="34" charset="-18"/>
            </a:endParaRPr>
          </a:p>
        </p:txBody>
      </p:sp>
      <p:sp>
        <p:nvSpPr>
          <p:cNvPr id="16" name="Oval 15"/>
          <p:cNvSpPr/>
          <p:nvPr/>
        </p:nvSpPr>
        <p:spPr>
          <a:xfrm>
            <a:off x="4476790" y="1546715"/>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p:cNvSpPr/>
          <p:nvPr/>
        </p:nvSpPr>
        <p:spPr>
          <a:xfrm>
            <a:off x="6446522" y="1546715"/>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8" name="Oval 17"/>
          <p:cNvSpPr/>
          <p:nvPr/>
        </p:nvSpPr>
        <p:spPr>
          <a:xfrm>
            <a:off x="8407335" y="1556237"/>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9" name="Oval 18"/>
          <p:cNvSpPr/>
          <p:nvPr/>
        </p:nvSpPr>
        <p:spPr>
          <a:xfrm>
            <a:off x="10389630" y="1556237"/>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0" name="Freeform 19"/>
          <p:cNvSpPr>
            <a:spLocks/>
          </p:cNvSpPr>
          <p:nvPr/>
        </p:nvSpPr>
        <p:spPr bwMode="auto">
          <a:xfrm>
            <a:off x="6443349" y="1554651"/>
            <a:ext cx="714189" cy="715777"/>
          </a:xfrm>
          <a:custGeom>
            <a:avLst/>
            <a:gdLst>
              <a:gd name="T0" fmla="*/ 109 w 450"/>
              <a:gd name="T1" fmla="*/ 32 h 451"/>
              <a:gd name="T2" fmla="*/ 225 w 450"/>
              <a:gd name="T3" fmla="*/ 0 h 451"/>
              <a:gd name="T4" fmla="*/ 450 w 450"/>
              <a:gd name="T5" fmla="*/ 226 h 451"/>
              <a:gd name="T6" fmla="*/ 225 w 450"/>
              <a:gd name="T7" fmla="*/ 451 h 451"/>
              <a:gd name="T8" fmla="*/ 0 w 450"/>
              <a:gd name="T9" fmla="*/ 226 h 451"/>
              <a:gd name="T10" fmla="*/ 26 w 450"/>
              <a:gd name="T11" fmla="*/ 119 h 451"/>
            </a:gdLst>
            <a:ahLst/>
            <a:cxnLst>
              <a:cxn ang="0">
                <a:pos x="T0" y="T1"/>
              </a:cxn>
              <a:cxn ang="0">
                <a:pos x="T2" y="T3"/>
              </a:cxn>
              <a:cxn ang="0">
                <a:pos x="T4" y="T5"/>
              </a:cxn>
              <a:cxn ang="0">
                <a:pos x="T6" y="T7"/>
              </a:cxn>
              <a:cxn ang="0">
                <a:pos x="T8" y="T9"/>
              </a:cxn>
              <a:cxn ang="0">
                <a:pos x="T10" y="T11"/>
              </a:cxn>
            </a:cxnLst>
            <a:rect l="0" t="0" r="r" b="b"/>
            <a:pathLst>
              <a:path w="450" h="451">
                <a:moveTo>
                  <a:pt x="109" y="32"/>
                </a:moveTo>
                <a:cubicBezTo>
                  <a:pt x="143" y="12"/>
                  <a:pt x="183" y="0"/>
                  <a:pt x="225" y="0"/>
                </a:cubicBezTo>
                <a:cubicBezTo>
                  <a:pt x="349" y="0"/>
                  <a:pt x="450" y="101"/>
                  <a:pt x="450" y="226"/>
                </a:cubicBezTo>
                <a:cubicBezTo>
                  <a:pt x="450" y="350"/>
                  <a:pt x="349" y="451"/>
                  <a:pt x="225" y="451"/>
                </a:cubicBezTo>
                <a:cubicBezTo>
                  <a:pt x="100" y="451"/>
                  <a:pt x="0" y="350"/>
                  <a:pt x="0" y="226"/>
                </a:cubicBezTo>
                <a:cubicBezTo>
                  <a:pt x="0" y="187"/>
                  <a:pt x="9" y="151"/>
                  <a:pt x="26"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21" name="Freeform 27"/>
          <p:cNvSpPr>
            <a:spLocks/>
          </p:cNvSpPr>
          <p:nvPr/>
        </p:nvSpPr>
        <p:spPr bwMode="auto">
          <a:xfrm>
            <a:off x="10377672" y="1553857"/>
            <a:ext cx="715777" cy="715777"/>
          </a:xfrm>
          <a:custGeom>
            <a:avLst/>
            <a:gdLst>
              <a:gd name="T0" fmla="*/ 110 w 451"/>
              <a:gd name="T1" fmla="*/ 32 h 451"/>
              <a:gd name="T2" fmla="*/ 225 w 451"/>
              <a:gd name="T3" fmla="*/ 0 h 451"/>
              <a:gd name="T4" fmla="*/ 451 w 451"/>
              <a:gd name="T5" fmla="*/ 226 h 451"/>
              <a:gd name="T6" fmla="*/ 225 w 451"/>
              <a:gd name="T7" fmla="*/ 451 h 451"/>
              <a:gd name="T8" fmla="*/ 0 w 451"/>
              <a:gd name="T9" fmla="*/ 226 h 451"/>
              <a:gd name="T10" fmla="*/ 27 w 451"/>
              <a:gd name="T11" fmla="*/ 119 h 451"/>
            </a:gdLst>
            <a:ahLst/>
            <a:cxnLst>
              <a:cxn ang="0">
                <a:pos x="T0" y="T1"/>
              </a:cxn>
              <a:cxn ang="0">
                <a:pos x="T2" y="T3"/>
              </a:cxn>
              <a:cxn ang="0">
                <a:pos x="T4" y="T5"/>
              </a:cxn>
              <a:cxn ang="0">
                <a:pos x="T6" y="T7"/>
              </a:cxn>
              <a:cxn ang="0">
                <a:pos x="T8" y="T9"/>
              </a:cxn>
              <a:cxn ang="0">
                <a:pos x="T10" y="T11"/>
              </a:cxn>
            </a:cxnLst>
            <a:rect l="0" t="0" r="r" b="b"/>
            <a:pathLst>
              <a:path w="451" h="451">
                <a:moveTo>
                  <a:pt x="110" y="32"/>
                </a:moveTo>
                <a:cubicBezTo>
                  <a:pt x="144" y="12"/>
                  <a:pt x="183" y="0"/>
                  <a:pt x="225" y="0"/>
                </a:cubicBezTo>
                <a:cubicBezTo>
                  <a:pt x="350" y="0"/>
                  <a:pt x="451" y="101"/>
                  <a:pt x="451" y="226"/>
                </a:cubicBezTo>
                <a:cubicBezTo>
                  <a:pt x="451" y="350"/>
                  <a:pt x="350" y="451"/>
                  <a:pt x="225" y="451"/>
                </a:cubicBezTo>
                <a:cubicBezTo>
                  <a:pt x="101" y="451"/>
                  <a:pt x="0" y="350"/>
                  <a:pt x="0" y="226"/>
                </a:cubicBezTo>
                <a:cubicBezTo>
                  <a:pt x="0" y="187"/>
                  <a:pt x="10" y="151"/>
                  <a:pt x="27"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22" name="Freeform 57"/>
          <p:cNvSpPr>
            <a:spLocks/>
          </p:cNvSpPr>
          <p:nvPr/>
        </p:nvSpPr>
        <p:spPr bwMode="auto">
          <a:xfrm>
            <a:off x="8409716" y="1553857"/>
            <a:ext cx="715777" cy="715777"/>
          </a:xfrm>
          <a:custGeom>
            <a:avLst/>
            <a:gdLst>
              <a:gd name="T0" fmla="*/ 110 w 451"/>
              <a:gd name="T1" fmla="*/ 32 h 451"/>
              <a:gd name="T2" fmla="*/ 225 w 451"/>
              <a:gd name="T3" fmla="*/ 0 h 451"/>
              <a:gd name="T4" fmla="*/ 451 w 451"/>
              <a:gd name="T5" fmla="*/ 226 h 451"/>
              <a:gd name="T6" fmla="*/ 225 w 451"/>
              <a:gd name="T7" fmla="*/ 451 h 451"/>
              <a:gd name="T8" fmla="*/ 0 w 451"/>
              <a:gd name="T9" fmla="*/ 226 h 451"/>
              <a:gd name="T10" fmla="*/ 27 w 451"/>
              <a:gd name="T11" fmla="*/ 119 h 451"/>
            </a:gdLst>
            <a:ahLst/>
            <a:cxnLst>
              <a:cxn ang="0">
                <a:pos x="T0" y="T1"/>
              </a:cxn>
              <a:cxn ang="0">
                <a:pos x="T2" y="T3"/>
              </a:cxn>
              <a:cxn ang="0">
                <a:pos x="T4" y="T5"/>
              </a:cxn>
              <a:cxn ang="0">
                <a:pos x="T6" y="T7"/>
              </a:cxn>
              <a:cxn ang="0">
                <a:pos x="T8" y="T9"/>
              </a:cxn>
              <a:cxn ang="0">
                <a:pos x="T10" y="T11"/>
              </a:cxn>
            </a:cxnLst>
            <a:rect l="0" t="0" r="r" b="b"/>
            <a:pathLst>
              <a:path w="451" h="451">
                <a:moveTo>
                  <a:pt x="110" y="32"/>
                </a:moveTo>
                <a:cubicBezTo>
                  <a:pt x="143" y="12"/>
                  <a:pt x="183" y="0"/>
                  <a:pt x="225" y="0"/>
                </a:cubicBezTo>
                <a:cubicBezTo>
                  <a:pt x="350" y="0"/>
                  <a:pt x="451" y="101"/>
                  <a:pt x="451" y="226"/>
                </a:cubicBezTo>
                <a:cubicBezTo>
                  <a:pt x="451" y="350"/>
                  <a:pt x="350" y="451"/>
                  <a:pt x="225" y="451"/>
                </a:cubicBezTo>
                <a:cubicBezTo>
                  <a:pt x="101" y="451"/>
                  <a:pt x="0" y="350"/>
                  <a:pt x="0" y="226"/>
                </a:cubicBezTo>
                <a:cubicBezTo>
                  <a:pt x="0" y="187"/>
                  <a:pt x="10" y="151"/>
                  <a:pt x="27"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23" name="Freeform 10"/>
          <p:cNvSpPr>
            <a:spLocks/>
          </p:cNvSpPr>
          <p:nvPr/>
        </p:nvSpPr>
        <p:spPr bwMode="auto">
          <a:xfrm>
            <a:off x="4476981" y="1546716"/>
            <a:ext cx="714189" cy="715777"/>
          </a:xfrm>
          <a:custGeom>
            <a:avLst/>
            <a:gdLst>
              <a:gd name="T0" fmla="*/ 109 w 450"/>
              <a:gd name="T1" fmla="*/ 32 h 451"/>
              <a:gd name="T2" fmla="*/ 225 w 450"/>
              <a:gd name="T3" fmla="*/ 0 h 451"/>
              <a:gd name="T4" fmla="*/ 450 w 450"/>
              <a:gd name="T5" fmla="*/ 226 h 451"/>
              <a:gd name="T6" fmla="*/ 225 w 450"/>
              <a:gd name="T7" fmla="*/ 451 h 451"/>
              <a:gd name="T8" fmla="*/ 0 w 450"/>
              <a:gd name="T9" fmla="*/ 226 h 451"/>
              <a:gd name="T10" fmla="*/ 26 w 450"/>
              <a:gd name="T11" fmla="*/ 119 h 451"/>
            </a:gdLst>
            <a:ahLst/>
            <a:cxnLst>
              <a:cxn ang="0">
                <a:pos x="T0" y="T1"/>
              </a:cxn>
              <a:cxn ang="0">
                <a:pos x="T2" y="T3"/>
              </a:cxn>
              <a:cxn ang="0">
                <a:pos x="T4" y="T5"/>
              </a:cxn>
              <a:cxn ang="0">
                <a:pos x="T6" y="T7"/>
              </a:cxn>
              <a:cxn ang="0">
                <a:pos x="T8" y="T9"/>
              </a:cxn>
              <a:cxn ang="0">
                <a:pos x="T10" y="T11"/>
              </a:cxn>
            </a:cxnLst>
            <a:rect l="0" t="0" r="r" b="b"/>
            <a:pathLst>
              <a:path w="450" h="451">
                <a:moveTo>
                  <a:pt x="109" y="32"/>
                </a:moveTo>
                <a:cubicBezTo>
                  <a:pt x="143" y="12"/>
                  <a:pt x="183" y="0"/>
                  <a:pt x="225" y="0"/>
                </a:cubicBezTo>
                <a:cubicBezTo>
                  <a:pt x="349" y="0"/>
                  <a:pt x="450" y="101"/>
                  <a:pt x="450" y="226"/>
                </a:cubicBezTo>
                <a:cubicBezTo>
                  <a:pt x="450" y="350"/>
                  <a:pt x="349" y="451"/>
                  <a:pt x="225" y="451"/>
                </a:cubicBezTo>
                <a:cubicBezTo>
                  <a:pt x="100" y="451"/>
                  <a:pt x="0" y="350"/>
                  <a:pt x="0" y="226"/>
                </a:cubicBezTo>
                <a:cubicBezTo>
                  <a:pt x="0" y="187"/>
                  <a:pt x="9" y="151"/>
                  <a:pt x="26"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24" name="Rectangle 23"/>
          <p:cNvSpPr/>
          <p:nvPr/>
        </p:nvSpPr>
        <p:spPr>
          <a:xfrm>
            <a:off x="4520609" y="1612291"/>
            <a:ext cx="639752" cy="584495"/>
          </a:xfrm>
          <a:prstGeom prst="rect">
            <a:avLst/>
          </a:prstGeom>
          <a:noFill/>
        </p:spPr>
        <p:txBody>
          <a:bodyPr wrap="none">
            <a:spAutoFit/>
          </a:bodyPr>
          <a:lstStyle/>
          <a:p>
            <a:r>
              <a:rPr lang="en-US" sz="3199" dirty="0">
                <a:solidFill>
                  <a:schemeClr val="accent1"/>
                </a:solidFill>
                <a:latin typeface="Source Sans Pro Black" panose="020B0803030403020204" pitchFamily="34" charset="-18"/>
                <a:ea typeface="Bebas Neue" charset="0"/>
                <a:cs typeface="Bebas Neue" charset="0"/>
              </a:rPr>
              <a:t>01</a:t>
            </a:r>
          </a:p>
        </p:txBody>
      </p:sp>
      <p:sp>
        <p:nvSpPr>
          <p:cNvPr id="25" name="Rectangle 24"/>
          <p:cNvSpPr/>
          <p:nvPr/>
        </p:nvSpPr>
        <p:spPr>
          <a:xfrm>
            <a:off x="6482736" y="1612291"/>
            <a:ext cx="639752" cy="584495"/>
          </a:xfrm>
          <a:prstGeom prst="rect">
            <a:avLst/>
          </a:prstGeom>
          <a:noFill/>
        </p:spPr>
        <p:txBody>
          <a:bodyPr wrap="none">
            <a:spAutoFit/>
          </a:bodyPr>
          <a:lstStyle/>
          <a:p>
            <a:r>
              <a:rPr lang="pl-PL" sz="3199" dirty="0">
                <a:latin typeface="Source Sans Pro Black" panose="020B0803030403020204" pitchFamily="34" charset="-18"/>
                <a:ea typeface="Bebas Neue" charset="0"/>
                <a:cs typeface="Bebas Neue" charset="0"/>
              </a:rPr>
              <a:t>02</a:t>
            </a:r>
            <a:endParaRPr lang="en-US" sz="3199" dirty="0">
              <a:latin typeface="Source Sans Pro Black" panose="020B0803030403020204" pitchFamily="34" charset="-18"/>
              <a:ea typeface="Bebas Neue" charset="0"/>
              <a:cs typeface="Bebas Neue" charset="0"/>
            </a:endParaRPr>
          </a:p>
        </p:txBody>
      </p:sp>
      <p:sp>
        <p:nvSpPr>
          <p:cNvPr id="26" name="Rectangle 25"/>
          <p:cNvSpPr/>
          <p:nvPr/>
        </p:nvSpPr>
        <p:spPr>
          <a:xfrm>
            <a:off x="8462499" y="1612291"/>
            <a:ext cx="639752" cy="584495"/>
          </a:xfrm>
          <a:prstGeom prst="rect">
            <a:avLst/>
          </a:prstGeom>
          <a:noFill/>
        </p:spPr>
        <p:txBody>
          <a:bodyPr wrap="none">
            <a:spAutoFit/>
          </a:bodyPr>
          <a:lstStyle/>
          <a:p>
            <a:r>
              <a:rPr lang="pl-PL" sz="3199" dirty="0">
                <a:latin typeface="Source Sans Pro Black" panose="020B0803030403020204" pitchFamily="34" charset="-18"/>
                <a:ea typeface="Bebas Neue" charset="0"/>
                <a:cs typeface="Bebas Neue" charset="0"/>
              </a:rPr>
              <a:t>03</a:t>
            </a:r>
            <a:endParaRPr lang="en-US" sz="3199" dirty="0">
              <a:latin typeface="Source Sans Pro Black" panose="020B0803030403020204" pitchFamily="34" charset="-18"/>
              <a:ea typeface="Bebas Neue" charset="0"/>
              <a:cs typeface="Bebas Neue" charset="0"/>
            </a:endParaRPr>
          </a:p>
        </p:txBody>
      </p:sp>
      <p:sp>
        <p:nvSpPr>
          <p:cNvPr id="27" name="Rectangle 26"/>
          <p:cNvSpPr/>
          <p:nvPr/>
        </p:nvSpPr>
        <p:spPr>
          <a:xfrm>
            <a:off x="10434052" y="1612291"/>
            <a:ext cx="639752" cy="584495"/>
          </a:xfrm>
          <a:prstGeom prst="rect">
            <a:avLst/>
          </a:prstGeom>
          <a:noFill/>
        </p:spPr>
        <p:txBody>
          <a:bodyPr wrap="none">
            <a:spAutoFit/>
          </a:bodyPr>
          <a:lstStyle/>
          <a:p>
            <a:r>
              <a:rPr lang="pl-PL" sz="3199" dirty="0">
                <a:latin typeface="Source Sans Pro Black" panose="020B0803030403020204" pitchFamily="34" charset="-18"/>
                <a:ea typeface="Bebas Neue" charset="0"/>
                <a:cs typeface="Bebas Neue" charset="0"/>
              </a:rPr>
              <a:t>04</a:t>
            </a:r>
            <a:endParaRPr lang="en-US" sz="3199" dirty="0">
              <a:latin typeface="Source Sans Pro Black" panose="020B0803030403020204" pitchFamily="34" charset="-18"/>
              <a:ea typeface="Bebas Neue" charset="0"/>
              <a:cs typeface="Bebas Neue" charset="0"/>
            </a:endParaRPr>
          </a:p>
        </p:txBody>
      </p:sp>
      <p:sp>
        <p:nvSpPr>
          <p:cNvPr id="28" name="Rectangle 27"/>
          <p:cNvSpPr/>
          <p:nvPr/>
        </p:nvSpPr>
        <p:spPr>
          <a:xfrm>
            <a:off x="3856623" y="5571770"/>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accent3"/>
              </a:solidFill>
              <a:latin typeface="Source Sans Pro Light" panose="020B0403030403020204" pitchFamily="34" charset="-18"/>
            </a:endParaRPr>
          </a:p>
        </p:txBody>
      </p:sp>
      <p:sp>
        <p:nvSpPr>
          <p:cNvPr id="29" name="Rectangle 28"/>
          <p:cNvSpPr/>
          <p:nvPr/>
        </p:nvSpPr>
        <p:spPr>
          <a:xfrm>
            <a:off x="5798815" y="5571770"/>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tx1"/>
              </a:solidFill>
              <a:latin typeface="Source Sans Pro Light" panose="020B0403030403020204" pitchFamily="34" charset="-18"/>
            </a:endParaRPr>
          </a:p>
        </p:txBody>
      </p:sp>
      <p:sp>
        <p:nvSpPr>
          <p:cNvPr id="30" name="Rectangle 29"/>
          <p:cNvSpPr/>
          <p:nvPr/>
        </p:nvSpPr>
        <p:spPr>
          <a:xfrm>
            <a:off x="7844408" y="5571770"/>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tx1"/>
              </a:solidFill>
              <a:latin typeface="Source Sans Pro Light" panose="020B0403030403020204" pitchFamily="34" charset="-18"/>
            </a:endParaRPr>
          </a:p>
        </p:txBody>
      </p:sp>
      <p:sp>
        <p:nvSpPr>
          <p:cNvPr id="31" name="Rectangle 30"/>
          <p:cNvSpPr/>
          <p:nvPr/>
        </p:nvSpPr>
        <p:spPr>
          <a:xfrm>
            <a:off x="9753660" y="5557823"/>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accent3"/>
              </a:solidFill>
              <a:latin typeface="Source Sans Pro Light" panose="020B0403030403020204" pitchFamily="34" charset="-18"/>
            </a:endParaRPr>
          </a:p>
        </p:txBody>
      </p:sp>
      <p:cxnSp>
        <p:nvCxnSpPr>
          <p:cNvPr id="34" name="Straight Connector 33"/>
          <p:cNvCxnSpPr/>
          <p:nvPr/>
        </p:nvCxnSpPr>
        <p:spPr>
          <a:xfrm>
            <a:off x="443646" y="4495800"/>
            <a:ext cx="727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15"/>
          <p:cNvSpPr txBox="1">
            <a:spLocks/>
          </p:cNvSpPr>
          <p:nvPr/>
        </p:nvSpPr>
        <p:spPr>
          <a:xfrm>
            <a:off x="380265" y="2628818"/>
            <a:ext cx="3205938" cy="55385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Arial" panose="020B0604020202020204" pitchFamily="34" charset="0"/>
                <a:cs typeface="Arial" panose="020B0604020202020204" pitchFamily="34" charset="0"/>
              </a:rPr>
              <a:t>lANUI</a:t>
            </a:r>
            <a:r>
              <a:rPr lang="en-US" dirty="0">
                <a:latin typeface="Arial" panose="020B0604020202020204" pitchFamily="34" charset="0"/>
                <a:cs typeface="Arial" panose="020B0604020202020204" pitchFamily="34" charset="0"/>
              </a:rPr>
              <a:t>® CARDIO - MẠCH AN  </a:t>
            </a:r>
          </a:p>
        </p:txBody>
      </p:sp>
      <p:pic>
        <p:nvPicPr>
          <p:cNvPr id="33" name="Picture 32">
            <a:extLst>
              <a:ext uri="{FF2B5EF4-FFF2-40B4-BE49-F238E27FC236}">
                <a16:creationId xmlns:a16="http://schemas.microsoft.com/office/drawing/2014/main" id="{8D9624AF-0AE5-4B74-8B77-A5915F43798A}"/>
              </a:ext>
            </a:extLst>
          </p:cNvPr>
          <p:cNvPicPr>
            <a:picLocks noChangeAspect="1"/>
          </p:cNvPicPr>
          <p:nvPr/>
        </p:nvPicPr>
        <p:blipFill>
          <a:blip r:embed="rId6"/>
          <a:stretch>
            <a:fillRect/>
          </a:stretch>
        </p:blipFill>
        <p:spPr>
          <a:xfrm>
            <a:off x="10908565" y="116072"/>
            <a:ext cx="901130" cy="642185"/>
          </a:xfrm>
          <a:prstGeom prst="rect">
            <a:avLst/>
          </a:prstGeom>
        </p:spPr>
      </p:pic>
      <p:sp>
        <p:nvSpPr>
          <p:cNvPr id="32" name="Rectangle 31">
            <a:extLst>
              <a:ext uri="{FF2B5EF4-FFF2-40B4-BE49-F238E27FC236}">
                <a16:creationId xmlns:a16="http://schemas.microsoft.com/office/drawing/2014/main" id="{C2B937F8-21EB-4518-8769-BCFCF6E784AF}"/>
              </a:ext>
            </a:extLst>
          </p:cNvPr>
          <p:cNvSpPr/>
          <p:nvPr/>
        </p:nvSpPr>
        <p:spPr>
          <a:xfrm>
            <a:off x="3857119" y="4377221"/>
            <a:ext cx="1875934" cy="1112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en-US" sz="1999" dirty="0" err="1">
                <a:solidFill>
                  <a:schemeClr val="tx1"/>
                </a:solidFill>
                <a:latin typeface="Source Sans Pro Light" panose="020B0403030403020204" pitchFamily="34" charset="-18"/>
              </a:rPr>
              <a:t>Viên</a:t>
            </a:r>
            <a:r>
              <a:rPr lang="en-US" sz="1999" dirty="0">
                <a:solidFill>
                  <a:schemeClr val="tx1"/>
                </a:solidFill>
                <a:latin typeface="Source Sans Pro Light" panose="020B0403030403020204" pitchFamily="34" charset="-18"/>
              </a:rPr>
              <a:t> bao </a:t>
            </a:r>
            <a:r>
              <a:rPr lang="en-US" sz="1999" dirty="0" err="1">
                <a:solidFill>
                  <a:schemeClr val="tx1"/>
                </a:solidFill>
                <a:latin typeface="Source Sans Pro Light" panose="020B0403030403020204" pitchFamily="34" charset="-18"/>
              </a:rPr>
              <a:t>phim</a:t>
            </a:r>
            <a:endParaRPr lang="en-US" sz="1999" dirty="0">
              <a:solidFill>
                <a:schemeClr val="tx1"/>
              </a:solidFill>
              <a:latin typeface="Source Sans Pro Light" panose="020B0403030403020204" pitchFamily="34" charset="-18"/>
            </a:endParaRPr>
          </a:p>
          <a:p>
            <a:pPr algn="ctr">
              <a:lnSpc>
                <a:spcPct val="150000"/>
              </a:lnSpc>
            </a:pPr>
            <a:r>
              <a:rPr lang="en-US" sz="1999" dirty="0">
                <a:solidFill>
                  <a:schemeClr val="tx1"/>
                </a:solidFill>
                <a:latin typeface="Source Sans Pro Light" panose="020B0403030403020204" pitchFamily="34" charset="-18"/>
              </a:rPr>
              <a:t>4 </a:t>
            </a:r>
            <a:r>
              <a:rPr lang="en-US" sz="1999" dirty="0" err="1">
                <a:solidFill>
                  <a:schemeClr val="tx1"/>
                </a:solidFill>
                <a:latin typeface="Source Sans Pro Light" panose="020B0403030403020204" pitchFamily="34" charset="-18"/>
              </a:rPr>
              <a:t>vỉ</a:t>
            </a:r>
            <a:r>
              <a:rPr lang="en-US" sz="1999" dirty="0">
                <a:solidFill>
                  <a:schemeClr val="tx1"/>
                </a:solidFill>
                <a:latin typeface="Source Sans Pro Light" panose="020B0403030403020204" pitchFamily="34" charset="-18"/>
              </a:rPr>
              <a:t> x 10v</a:t>
            </a:r>
          </a:p>
        </p:txBody>
      </p:sp>
      <p:sp>
        <p:nvSpPr>
          <p:cNvPr id="35" name="Rectangle 34">
            <a:extLst>
              <a:ext uri="{FF2B5EF4-FFF2-40B4-BE49-F238E27FC236}">
                <a16:creationId xmlns:a16="http://schemas.microsoft.com/office/drawing/2014/main" id="{112D7EB3-9022-4C5A-87E8-7D7A7A1CE9CC}"/>
              </a:ext>
            </a:extLst>
          </p:cNvPr>
          <p:cNvSpPr/>
          <p:nvPr/>
        </p:nvSpPr>
        <p:spPr>
          <a:xfrm>
            <a:off x="5818836" y="4376369"/>
            <a:ext cx="1875934" cy="11128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sz="1999" dirty="0">
              <a:solidFill>
                <a:schemeClr val="tx1"/>
              </a:solidFill>
              <a:latin typeface="Source Sans Pro Light" panose="020B0403030403020204" pitchFamily="34" charset="-18"/>
            </a:endParaRPr>
          </a:p>
        </p:txBody>
      </p:sp>
      <p:sp>
        <p:nvSpPr>
          <p:cNvPr id="38" name="Rectangle 37">
            <a:extLst>
              <a:ext uri="{FF2B5EF4-FFF2-40B4-BE49-F238E27FC236}">
                <a16:creationId xmlns:a16="http://schemas.microsoft.com/office/drawing/2014/main" id="{8200634D-4C3D-4CBE-82E1-4DE8A29E1D4D}"/>
              </a:ext>
            </a:extLst>
          </p:cNvPr>
          <p:cNvSpPr/>
          <p:nvPr/>
        </p:nvSpPr>
        <p:spPr>
          <a:xfrm>
            <a:off x="8151812" y="6324600"/>
            <a:ext cx="3898247" cy="369332"/>
          </a:xfrm>
          <a:prstGeom prst="rect">
            <a:avLst/>
          </a:prstGeom>
        </p:spPr>
        <p:txBody>
          <a:bodyPr wrap="none">
            <a:spAutoFit/>
          </a:bodyPr>
          <a:lstStyle/>
          <a:p>
            <a:pPr algn="ctr" fontAlgn="base"/>
            <a:r>
              <a:rPr lang="en-US" b="1" dirty="0">
                <a:solidFill>
                  <a:srgbClr val="666666"/>
                </a:solidFill>
                <a:latin typeface="Arial" panose="020B0604020202020204" pitchFamily="34" charset="0"/>
                <a:cs typeface="Arial" panose="020B0604020202020204" pitchFamily="34" charset="0"/>
              </a:rPr>
              <a:t>LANUI® MẠCH AN – CARDIO TEA</a:t>
            </a:r>
            <a:endParaRPr lang="en-US" dirty="0">
              <a:solidFill>
                <a:srgbClr val="6666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9064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248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73"/>
          <p:cNvGrpSpPr/>
          <p:nvPr/>
        </p:nvGrpSpPr>
        <p:grpSpPr>
          <a:xfrm>
            <a:off x="4181812" y="2458081"/>
            <a:ext cx="352986" cy="2833740"/>
            <a:chOff x="2536748" y="2810253"/>
            <a:chExt cx="1654252" cy="2834478"/>
          </a:xfrm>
          <a:solidFill>
            <a:srgbClr val="000000">
              <a:alpha val="20000"/>
            </a:srgbClr>
          </a:solidFill>
        </p:grpSpPr>
        <p:sp>
          <p:nvSpPr>
            <p:cNvPr id="175" name="Rectangle 174"/>
            <p:cNvSpPr/>
            <p:nvPr/>
          </p:nvSpPr>
          <p:spPr>
            <a:xfrm>
              <a:off x="2536748" y="2810253"/>
              <a:ext cx="1654252" cy="715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6" name="Rectangle 175"/>
            <p:cNvSpPr/>
            <p:nvPr/>
          </p:nvSpPr>
          <p:spPr>
            <a:xfrm>
              <a:off x="2536748" y="3516591"/>
              <a:ext cx="1654252" cy="7154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7" name="Rectangle 176"/>
            <p:cNvSpPr/>
            <p:nvPr/>
          </p:nvSpPr>
          <p:spPr>
            <a:xfrm>
              <a:off x="2536748" y="4222929"/>
              <a:ext cx="1654252" cy="7154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8" name="Rectangle 177"/>
            <p:cNvSpPr/>
            <p:nvPr/>
          </p:nvSpPr>
          <p:spPr>
            <a:xfrm>
              <a:off x="2536748" y="4929268"/>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 name="Slide Number Placeholder 3"/>
          <p:cNvSpPr>
            <a:spLocks noGrp="1"/>
          </p:cNvSpPr>
          <p:nvPr>
            <p:ph type="sldNum" sz="quarter" idx="4"/>
          </p:nvPr>
        </p:nvSpPr>
        <p:spPr>
          <a:xfrm>
            <a:off x="886545" y="6381437"/>
            <a:ext cx="358747" cy="215388"/>
          </a:xfrm>
          <a:prstGeom prst="rect">
            <a:avLst/>
          </a:prstGeom>
        </p:spPr>
        <p:txBody>
          <a:bodyPr/>
          <a:lstStyle/>
          <a:p>
            <a:fld id="{9EE92F51-9D7A-4895-B642-F19EBC2F5403}" type="slidenum">
              <a:rPr lang="en-US" smtClean="0"/>
              <a:pPr/>
              <a:t>19</a:t>
            </a:fld>
            <a:endParaRPr lang="en-US" dirty="0"/>
          </a:p>
        </p:txBody>
      </p:sp>
      <p:grpSp>
        <p:nvGrpSpPr>
          <p:cNvPr id="5" name="Group 100"/>
          <p:cNvGrpSpPr/>
          <p:nvPr/>
        </p:nvGrpSpPr>
        <p:grpSpPr>
          <a:xfrm>
            <a:off x="529251" y="2313827"/>
            <a:ext cx="3660657" cy="2977994"/>
            <a:chOff x="2536748" y="2665961"/>
            <a:chExt cx="1654252" cy="2978770"/>
          </a:xfrm>
        </p:grpSpPr>
        <p:sp>
          <p:nvSpPr>
            <p:cNvPr id="95" name="Rectangle 94"/>
            <p:cNvSpPr/>
            <p:nvPr/>
          </p:nvSpPr>
          <p:spPr>
            <a:xfrm>
              <a:off x="2536748" y="2665961"/>
              <a:ext cx="1654252" cy="85975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799" dirty="0" err="1">
                  <a:solidFill>
                    <a:schemeClr val="tx1"/>
                  </a:solidFill>
                  <a:latin typeface="Source Sans Pro Light" panose="020B0403030403020204" pitchFamily="34" charset="-18"/>
                </a:rPr>
                <a:t>Sản</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phẩm</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này</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có</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sử</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dụng</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cho</a:t>
              </a:r>
              <a:r>
                <a:rPr lang="en-US" sz="1799" dirty="0">
                  <a:solidFill>
                    <a:schemeClr val="tx1"/>
                  </a:solidFill>
                  <a:latin typeface="Source Sans Pro Light" panose="020B0403030403020204" pitchFamily="34" charset="-18"/>
                </a:rPr>
                <a:t> ng</a:t>
              </a:r>
              <a:r>
                <a:rPr lang="vi-VN" sz="1799" dirty="0">
                  <a:solidFill>
                    <a:schemeClr val="tx1"/>
                  </a:solidFill>
                  <a:latin typeface="Source Sans Pro Light" panose="020B0403030403020204" pitchFamily="34" charset="-18"/>
                </a:rPr>
                <a:t>ư</a:t>
              </a:r>
              <a:r>
                <a:rPr lang="en-US" sz="1799" dirty="0" err="1">
                  <a:solidFill>
                    <a:schemeClr val="tx1"/>
                  </a:solidFill>
                  <a:latin typeface="Source Sans Pro Light" panose="020B0403030403020204" pitchFamily="34" charset="-18"/>
                </a:rPr>
                <a:t>ời</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bệnh</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tiểu</a:t>
              </a:r>
              <a:r>
                <a:rPr lang="en-US" sz="1799" dirty="0">
                  <a:solidFill>
                    <a:schemeClr val="tx1"/>
                  </a:solidFill>
                  <a:latin typeface="Source Sans Pro Light" panose="020B0403030403020204" pitchFamily="34" charset="-18"/>
                </a:rPr>
                <a:t> đ</a:t>
              </a:r>
              <a:r>
                <a:rPr lang="vi-VN" sz="1799" dirty="0">
                  <a:solidFill>
                    <a:schemeClr val="tx1"/>
                  </a:solidFill>
                  <a:latin typeface="Source Sans Pro Light" panose="020B0403030403020204" pitchFamily="34" charset="-18"/>
                </a:rPr>
                <a:t>ư</a:t>
              </a:r>
              <a:r>
                <a:rPr lang="en-US" sz="1799" dirty="0" err="1">
                  <a:solidFill>
                    <a:schemeClr val="tx1"/>
                  </a:solidFill>
                  <a:latin typeface="Source Sans Pro Light" panose="020B0403030403020204" pitchFamily="34" charset="-18"/>
                </a:rPr>
                <a:t>ờng</a:t>
              </a:r>
              <a:r>
                <a:rPr lang="en-US" sz="1799" dirty="0">
                  <a:solidFill>
                    <a:schemeClr val="tx1"/>
                  </a:solidFill>
                  <a:latin typeface="Source Sans Pro Light" panose="020B0403030403020204" pitchFamily="34" charset="-18"/>
                </a:rPr>
                <a:t> </a:t>
              </a:r>
              <a:r>
                <a:rPr lang="en-US" sz="1799" dirty="0" err="1">
                  <a:solidFill>
                    <a:schemeClr val="tx1"/>
                  </a:solidFill>
                  <a:latin typeface="Source Sans Pro Light" panose="020B0403030403020204" pitchFamily="34" charset="-18"/>
                </a:rPr>
                <a:t>không</a:t>
              </a:r>
              <a:r>
                <a:rPr lang="en-US" sz="1799" dirty="0">
                  <a:solidFill>
                    <a:schemeClr val="tx1"/>
                  </a:solidFill>
                  <a:latin typeface="Source Sans Pro Light" panose="020B0403030403020204" pitchFamily="34" charset="-18"/>
                </a:rPr>
                <a:t>?</a:t>
              </a:r>
            </a:p>
          </p:txBody>
        </p:sp>
        <p:sp>
          <p:nvSpPr>
            <p:cNvPr id="96" name="Rectangle 95"/>
            <p:cNvSpPr/>
            <p:nvPr/>
          </p:nvSpPr>
          <p:spPr>
            <a:xfrm>
              <a:off x="2536748" y="3516591"/>
              <a:ext cx="1654252" cy="71546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solidFill>
                    <a:schemeClr val="tx1"/>
                  </a:solidFill>
                </a:rPr>
                <a:t>……………</a:t>
              </a:r>
            </a:p>
          </p:txBody>
        </p:sp>
        <p:sp>
          <p:nvSpPr>
            <p:cNvPr id="97" name="Rectangle 96"/>
            <p:cNvSpPr/>
            <p:nvPr/>
          </p:nvSpPr>
          <p:spPr>
            <a:xfrm>
              <a:off x="2536748" y="4222929"/>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solidFill>
                    <a:schemeClr val="tx1"/>
                  </a:solidFill>
                </a:rPr>
                <a:t>………………</a:t>
              </a:r>
            </a:p>
          </p:txBody>
        </p:sp>
        <p:sp>
          <p:nvSpPr>
            <p:cNvPr id="99" name="Rectangle 98"/>
            <p:cNvSpPr/>
            <p:nvPr/>
          </p:nvSpPr>
          <p:spPr>
            <a:xfrm>
              <a:off x="2536748" y="4929268"/>
              <a:ext cx="1654252" cy="71546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solidFill>
                    <a:schemeClr val="tx1"/>
                  </a:solidFill>
                </a:rPr>
                <a:t>…………….</a:t>
              </a:r>
            </a:p>
          </p:txBody>
        </p:sp>
      </p:grpSp>
      <p:grpSp>
        <p:nvGrpSpPr>
          <p:cNvPr id="6" name="Group 131"/>
          <p:cNvGrpSpPr/>
          <p:nvPr/>
        </p:nvGrpSpPr>
        <p:grpSpPr>
          <a:xfrm>
            <a:off x="4495824" y="2458081"/>
            <a:ext cx="106089" cy="2833740"/>
            <a:chOff x="2536748" y="2810253"/>
            <a:chExt cx="1654252" cy="2834478"/>
          </a:xfrm>
        </p:grpSpPr>
        <p:sp>
          <p:nvSpPr>
            <p:cNvPr id="133" name="Rectangle 132"/>
            <p:cNvSpPr/>
            <p:nvPr/>
          </p:nvSpPr>
          <p:spPr>
            <a:xfrm>
              <a:off x="2536748" y="2810253"/>
              <a:ext cx="1654252" cy="715463"/>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34" name="Rectangle 133"/>
            <p:cNvSpPr/>
            <p:nvPr/>
          </p:nvSpPr>
          <p:spPr>
            <a:xfrm>
              <a:off x="2536748" y="3516591"/>
              <a:ext cx="1654252" cy="715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35" name="Rectangle 134"/>
            <p:cNvSpPr/>
            <p:nvPr/>
          </p:nvSpPr>
          <p:spPr>
            <a:xfrm>
              <a:off x="2536748" y="4222929"/>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36" name="Rectangle 135"/>
            <p:cNvSpPr/>
            <p:nvPr/>
          </p:nvSpPr>
          <p:spPr>
            <a:xfrm>
              <a:off x="2536748" y="4929268"/>
              <a:ext cx="1654252" cy="715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8" name="Group 141"/>
          <p:cNvGrpSpPr/>
          <p:nvPr/>
        </p:nvGrpSpPr>
        <p:grpSpPr>
          <a:xfrm>
            <a:off x="4659048" y="3164235"/>
            <a:ext cx="7229818" cy="1421431"/>
            <a:chOff x="4417374" y="3516591"/>
            <a:chExt cx="7231701" cy="1421801"/>
          </a:xfrm>
        </p:grpSpPr>
        <p:cxnSp>
          <p:nvCxnSpPr>
            <p:cNvPr id="138" name="Straight Connector 137"/>
            <p:cNvCxnSpPr/>
            <p:nvPr/>
          </p:nvCxnSpPr>
          <p:spPr>
            <a:xfrm>
              <a:off x="4417374" y="3516591"/>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417374" y="4227492"/>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4417374" y="4938392"/>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45" name="Straight Connector 144"/>
          <p:cNvCxnSpPr/>
          <p:nvPr/>
        </p:nvCxnSpPr>
        <p:spPr>
          <a:xfrm>
            <a:off x="4681513" y="2313825"/>
            <a:ext cx="72298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4659048" y="5291821"/>
            <a:ext cx="72298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4795944" y="2523407"/>
            <a:ext cx="639752" cy="584623"/>
          </a:xfrm>
          <a:prstGeom prst="rect">
            <a:avLst/>
          </a:prstGeom>
          <a:noFill/>
          <a:ln>
            <a:noFill/>
          </a:ln>
        </p:spPr>
        <p:txBody>
          <a:bodyPr wrap="none">
            <a:spAutoFit/>
          </a:bodyPr>
          <a:lstStyle/>
          <a:p>
            <a:r>
              <a:rPr lang="en-US" sz="3199" dirty="0">
                <a:latin typeface="Source Sans Pro Black" panose="020B0803030403020204" pitchFamily="34" charset="-18"/>
                <a:ea typeface="Bebas Neue" charset="0"/>
                <a:cs typeface="Bebas Neue" charset="0"/>
              </a:rPr>
              <a:t>01</a:t>
            </a:r>
          </a:p>
        </p:txBody>
      </p:sp>
      <p:sp>
        <p:nvSpPr>
          <p:cNvPr id="151" name="Rectangle 150"/>
          <p:cNvSpPr/>
          <p:nvPr/>
        </p:nvSpPr>
        <p:spPr>
          <a:xfrm>
            <a:off x="4769656" y="3195091"/>
            <a:ext cx="639752" cy="584623"/>
          </a:xfrm>
          <a:prstGeom prst="rect">
            <a:avLst/>
          </a:prstGeom>
          <a:noFill/>
          <a:ln>
            <a:noFill/>
          </a:ln>
        </p:spPr>
        <p:txBody>
          <a:bodyPr wrap="none">
            <a:spAutoFit/>
          </a:bodyPr>
          <a:lstStyle/>
          <a:p>
            <a:r>
              <a:rPr lang="pl-PL" sz="3199" dirty="0">
                <a:latin typeface="Source Sans Pro Black" panose="020B0803030403020204" pitchFamily="34" charset="-18"/>
                <a:ea typeface="Bebas Neue" charset="0"/>
                <a:cs typeface="Bebas Neue" charset="0"/>
              </a:rPr>
              <a:t>02</a:t>
            </a:r>
            <a:endParaRPr lang="en-US" sz="3199" dirty="0">
              <a:latin typeface="Source Sans Pro Black" panose="020B0803030403020204" pitchFamily="34" charset="-18"/>
              <a:ea typeface="Bebas Neue" charset="0"/>
              <a:cs typeface="Bebas Neue" charset="0"/>
            </a:endParaRPr>
          </a:p>
        </p:txBody>
      </p:sp>
      <p:sp>
        <p:nvSpPr>
          <p:cNvPr id="152" name="Rectangle 151"/>
          <p:cNvSpPr/>
          <p:nvPr/>
        </p:nvSpPr>
        <p:spPr>
          <a:xfrm>
            <a:off x="4795944" y="3934813"/>
            <a:ext cx="639752" cy="584623"/>
          </a:xfrm>
          <a:prstGeom prst="rect">
            <a:avLst/>
          </a:prstGeom>
          <a:noFill/>
          <a:ln>
            <a:noFill/>
          </a:ln>
        </p:spPr>
        <p:txBody>
          <a:bodyPr wrap="none">
            <a:spAutoFit/>
          </a:bodyPr>
          <a:lstStyle/>
          <a:p>
            <a:r>
              <a:rPr lang="pl-PL" sz="3199" dirty="0">
                <a:latin typeface="Source Sans Pro Black" panose="020B0803030403020204" pitchFamily="34" charset="-18"/>
                <a:ea typeface="Bebas Neue" charset="0"/>
                <a:cs typeface="Bebas Neue" charset="0"/>
              </a:rPr>
              <a:t>03</a:t>
            </a:r>
            <a:endParaRPr lang="en-US" sz="3199" dirty="0">
              <a:latin typeface="Source Sans Pro Black" panose="020B0803030403020204" pitchFamily="34" charset="-18"/>
              <a:ea typeface="Bebas Neue" charset="0"/>
              <a:cs typeface="Bebas Neue" charset="0"/>
            </a:endParaRPr>
          </a:p>
        </p:txBody>
      </p:sp>
      <p:sp>
        <p:nvSpPr>
          <p:cNvPr id="153" name="Rectangle 152"/>
          <p:cNvSpPr/>
          <p:nvPr/>
        </p:nvSpPr>
        <p:spPr>
          <a:xfrm>
            <a:off x="4782476" y="4598909"/>
            <a:ext cx="639752" cy="584623"/>
          </a:xfrm>
          <a:prstGeom prst="rect">
            <a:avLst/>
          </a:prstGeom>
          <a:noFill/>
          <a:ln>
            <a:noFill/>
          </a:ln>
        </p:spPr>
        <p:txBody>
          <a:bodyPr wrap="none">
            <a:spAutoFit/>
          </a:bodyPr>
          <a:lstStyle/>
          <a:p>
            <a:r>
              <a:rPr lang="pl-PL" sz="3199" dirty="0">
                <a:latin typeface="Source Sans Pro Black" panose="020B0803030403020204" pitchFamily="34" charset="-18"/>
                <a:ea typeface="Bebas Neue" charset="0"/>
                <a:cs typeface="Bebas Neue" charset="0"/>
              </a:rPr>
              <a:t>04</a:t>
            </a:r>
            <a:endParaRPr lang="en-US" sz="3199" dirty="0">
              <a:latin typeface="Source Sans Pro Black" panose="020B0803030403020204" pitchFamily="34" charset="-18"/>
              <a:ea typeface="Bebas Neue" charset="0"/>
              <a:cs typeface="Bebas Neue" charset="0"/>
            </a:endParaRPr>
          </a:p>
        </p:txBody>
      </p:sp>
      <p:sp>
        <p:nvSpPr>
          <p:cNvPr id="157" name="Rectangle 156"/>
          <p:cNvSpPr/>
          <p:nvPr/>
        </p:nvSpPr>
        <p:spPr>
          <a:xfrm>
            <a:off x="5584960" y="2493684"/>
            <a:ext cx="6157191"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Aft>
                <a:spcPts val="600"/>
              </a:spcAft>
            </a:pPr>
            <a:endParaRPr lang="en-US" sz="1400" dirty="0">
              <a:solidFill>
                <a:schemeClr val="accent4"/>
              </a:solidFill>
              <a:latin typeface="Source Sans Pro Light" panose="020B0403030403020204" pitchFamily="34" charset="-18"/>
            </a:endParaRPr>
          </a:p>
        </p:txBody>
      </p:sp>
      <p:sp>
        <p:nvSpPr>
          <p:cNvPr id="158" name="Rectangle 157"/>
          <p:cNvSpPr/>
          <p:nvPr/>
        </p:nvSpPr>
        <p:spPr>
          <a:xfrm>
            <a:off x="5584960" y="3144295"/>
            <a:ext cx="6157191"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600"/>
              </a:spcAft>
            </a:pPr>
            <a:r>
              <a:rPr lang="en-US" sz="1400" dirty="0">
                <a:solidFill>
                  <a:schemeClr val="tx1"/>
                </a:solidFill>
                <a:latin typeface="Arial" panose="020B0604020202020204" pitchFamily="34" charset="0"/>
                <a:cs typeface="Arial" panose="020B0604020202020204" pitchFamily="34" charset="0"/>
              </a:rPr>
              <a:t>…………….</a:t>
            </a:r>
          </a:p>
        </p:txBody>
      </p:sp>
      <p:sp>
        <p:nvSpPr>
          <p:cNvPr id="159" name="Rectangle 158"/>
          <p:cNvSpPr/>
          <p:nvPr/>
        </p:nvSpPr>
        <p:spPr>
          <a:xfrm>
            <a:off x="5584960" y="3879511"/>
            <a:ext cx="6497936"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600"/>
              </a:spcAft>
            </a:pPr>
            <a:r>
              <a:rPr lang="en-US" sz="1400" dirty="0">
                <a:solidFill>
                  <a:schemeClr val="tx1"/>
                </a:solidFill>
                <a:latin typeface="Arial" panose="020B0604020202020204" pitchFamily="34" charset="0"/>
                <a:cs typeface="Arial" panose="020B0604020202020204" pitchFamily="34" charset="0"/>
              </a:rPr>
              <a:t>………………</a:t>
            </a:r>
          </a:p>
        </p:txBody>
      </p:sp>
      <p:sp>
        <p:nvSpPr>
          <p:cNvPr id="160" name="Rectangle 159"/>
          <p:cNvSpPr/>
          <p:nvPr/>
        </p:nvSpPr>
        <p:spPr>
          <a:xfrm>
            <a:off x="5584960" y="4572424"/>
            <a:ext cx="6157191"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400" dirty="0">
                <a:solidFill>
                  <a:schemeClr val="tx1"/>
                </a:solidFill>
                <a:latin typeface="Arial" panose="020B0604020202020204" pitchFamily="34" charset="0"/>
                <a:cs typeface="Arial" panose="020B0604020202020204" pitchFamily="34" charset="0"/>
              </a:rPr>
              <a:t>………………</a:t>
            </a:r>
          </a:p>
        </p:txBody>
      </p:sp>
      <p:sp>
        <p:nvSpPr>
          <p:cNvPr id="161" name="Chevron 160"/>
          <p:cNvSpPr/>
          <p:nvPr/>
        </p:nvSpPr>
        <p:spPr>
          <a:xfrm rot="5400000">
            <a:off x="3823120" y="3053688"/>
            <a:ext cx="215672" cy="221092"/>
          </a:xfrm>
          <a:prstGeom prst="chevron">
            <a:avLst>
              <a:gd name="adj" fmla="val 5000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67" name="Chevron 166"/>
          <p:cNvSpPr/>
          <p:nvPr/>
        </p:nvSpPr>
        <p:spPr>
          <a:xfrm rot="5400000">
            <a:off x="3823120" y="3756545"/>
            <a:ext cx="215672" cy="221092"/>
          </a:xfrm>
          <a:prstGeom prst="chevron">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68" name="Chevron 167"/>
          <p:cNvSpPr/>
          <p:nvPr/>
        </p:nvSpPr>
        <p:spPr>
          <a:xfrm rot="5400000">
            <a:off x="3823120" y="4459402"/>
            <a:ext cx="215672" cy="221092"/>
          </a:xfrm>
          <a:prstGeom prst="chevron">
            <a:avLst>
              <a:gd name="adj"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Content Placeholder 15"/>
          <p:cNvSpPr txBox="1">
            <a:spLocks/>
          </p:cNvSpPr>
          <p:nvPr/>
        </p:nvSpPr>
        <p:spPr>
          <a:xfrm>
            <a:off x="4495824" y="795618"/>
            <a:ext cx="6208012" cy="55385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99" dirty="0" err="1"/>
              <a:t>Câu</a:t>
            </a:r>
            <a:r>
              <a:rPr lang="en-US" sz="3599" dirty="0"/>
              <a:t> </a:t>
            </a:r>
            <a:r>
              <a:rPr lang="en-US" sz="3599" dirty="0" err="1"/>
              <a:t>hỏi</a:t>
            </a:r>
            <a:r>
              <a:rPr lang="en-US" sz="3599" dirty="0"/>
              <a:t> </a:t>
            </a:r>
            <a:r>
              <a:rPr lang="en-US" sz="3599" dirty="0" err="1"/>
              <a:t>th</a:t>
            </a:r>
            <a:r>
              <a:rPr lang="vi-VN" sz="3599" dirty="0"/>
              <a:t>ư</a:t>
            </a:r>
            <a:r>
              <a:rPr lang="en-US" sz="3599" dirty="0" err="1"/>
              <a:t>ờng</a:t>
            </a:r>
            <a:r>
              <a:rPr lang="en-US" sz="3599" dirty="0"/>
              <a:t> </a:t>
            </a:r>
            <a:r>
              <a:rPr lang="en-US" sz="3599" dirty="0" err="1"/>
              <a:t>gặp</a:t>
            </a:r>
            <a:endParaRPr lang="en-US" sz="3599" dirty="0"/>
          </a:p>
        </p:txBody>
      </p:sp>
      <p:sp>
        <p:nvSpPr>
          <p:cNvPr id="2" name="TextBox 1">
            <a:extLst>
              <a:ext uri="{FF2B5EF4-FFF2-40B4-BE49-F238E27FC236}">
                <a16:creationId xmlns:a16="http://schemas.microsoft.com/office/drawing/2014/main" id="{ABE78281-190A-42CD-8F3E-CC0D3EF03912}"/>
              </a:ext>
            </a:extLst>
          </p:cNvPr>
          <p:cNvSpPr txBox="1"/>
          <p:nvPr/>
        </p:nvSpPr>
        <p:spPr>
          <a:xfrm>
            <a:off x="5637212" y="2438400"/>
            <a:ext cx="6363727" cy="707886"/>
          </a:xfrm>
          <a:prstGeom prst="rect">
            <a:avLst/>
          </a:prstGeom>
          <a:noFill/>
        </p:spPr>
        <p:txBody>
          <a:bodyPr wrap="square" rtlCol="0">
            <a:spAutoFit/>
          </a:bodyPr>
          <a:lstStyle/>
          <a:p>
            <a:r>
              <a:rPr lang="en-US" sz="2000" dirty="0" err="1"/>
              <a:t>Sử</a:t>
            </a:r>
            <a:r>
              <a:rPr lang="en-US" sz="2000" dirty="0"/>
              <a:t> </a:t>
            </a:r>
            <a:r>
              <a:rPr lang="en-US" sz="2000" dirty="0" err="1"/>
              <a:t>dụng</a:t>
            </a:r>
            <a:r>
              <a:rPr lang="en-US" sz="2000" dirty="0"/>
              <a:t> </a:t>
            </a:r>
            <a:r>
              <a:rPr lang="en-US" sz="2000" dirty="0" err="1"/>
              <a:t>được</a:t>
            </a:r>
            <a:r>
              <a:rPr lang="en-US" sz="2000" dirty="0"/>
              <a:t>, </a:t>
            </a:r>
            <a:r>
              <a:rPr lang="en-US" sz="2000" dirty="0" err="1"/>
              <a:t>sản</a:t>
            </a:r>
            <a:r>
              <a:rPr lang="en-US" sz="2000" dirty="0"/>
              <a:t> </a:t>
            </a:r>
            <a:r>
              <a:rPr lang="en-US" sz="2000" dirty="0" err="1"/>
              <a:t>phẩm</a:t>
            </a:r>
            <a:r>
              <a:rPr lang="en-US" sz="2000" dirty="0"/>
              <a:t> </a:t>
            </a:r>
            <a:r>
              <a:rPr lang="en-US" sz="2000" dirty="0" err="1"/>
              <a:t>này</a:t>
            </a:r>
            <a:r>
              <a:rPr lang="en-US" sz="2000" dirty="0"/>
              <a:t> </a:t>
            </a:r>
            <a:r>
              <a:rPr lang="en-US" sz="2000" dirty="0" err="1"/>
              <a:t>còn</a:t>
            </a:r>
            <a:r>
              <a:rPr lang="en-US" sz="2000" dirty="0"/>
              <a:t> </a:t>
            </a:r>
            <a:r>
              <a:rPr lang="en-US" sz="2000" dirty="0" err="1"/>
              <a:t>hỗ</a:t>
            </a:r>
            <a:r>
              <a:rPr lang="en-US" sz="2000" dirty="0"/>
              <a:t> </a:t>
            </a:r>
            <a:r>
              <a:rPr lang="en-US" sz="2000" dirty="0" err="1"/>
              <a:t>trợ</a:t>
            </a:r>
            <a:r>
              <a:rPr lang="en-US" sz="2000" dirty="0"/>
              <a:t> </a:t>
            </a:r>
            <a:r>
              <a:rPr lang="en-US" sz="2000" dirty="0" err="1"/>
              <a:t>ổn</a:t>
            </a:r>
            <a:r>
              <a:rPr lang="en-US" sz="2000" dirty="0"/>
              <a:t> </a:t>
            </a:r>
            <a:r>
              <a:rPr lang="en-US" sz="2000" dirty="0" err="1"/>
              <a:t>định</a:t>
            </a:r>
            <a:r>
              <a:rPr lang="en-US" sz="2000" dirty="0"/>
              <a:t> </a:t>
            </a:r>
            <a:r>
              <a:rPr lang="en-US" sz="2000" dirty="0" err="1"/>
              <a:t>đường</a:t>
            </a:r>
            <a:r>
              <a:rPr lang="en-US" sz="2000" dirty="0"/>
              <a:t> </a:t>
            </a:r>
            <a:r>
              <a:rPr lang="en-US" sz="2000" dirty="0" err="1"/>
              <a:t>huyết</a:t>
            </a:r>
            <a:endParaRPr lang="en-US" sz="2000" dirty="0"/>
          </a:p>
        </p:txBody>
      </p:sp>
      <p:pic>
        <p:nvPicPr>
          <p:cNvPr id="43" name="Picture 42">
            <a:extLst>
              <a:ext uri="{FF2B5EF4-FFF2-40B4-BE49-F238E27FC236}">
                <a16:creationId xmlns:a16="http://schemas.microsoft.com/office/drawing/2014/main" id="{DDF7EC3A-6B35-4352-B1BB-3F4A45A1E761}"/>
              </a:ext>
            </a:extLst>
          </p:cNvPr>
          <p:cNvPicPr>
            <a:picLocks noChangeAspect="1"/>
          </p:cNvPicPr>
          <p:nvPr/>
        </p:nvPicPr>
        <p:blipFill>
          <a:blip r:embed="rId6"/>
          <a:stretch>
            <a:fillRect/>
          </a:stretch>
        </p:blipFill>
        <p:spPr>
          <a:xfrm>
            <a:off x="10908565" y="116072"/>
            <a:ext cx="901130" cy="642185"/>
          </a:xfrm>
          <a:prstGeom prst="rect">
            <a:avLst/>
          </a:prstGeom>
        </p:spPr>
      </p:pic>
      <p:sp>
        <p:nvSpPr>
          <p:cNvPr id="40" name="Rectangle 39">
            <a:extLst>
              <a:ext uri="{FF2B5EF4-FFF2-40B4-BE49-F238E27FC236}">
                <a16:creationId xmlns:a16="http://schemas.microsoft.com/office/drawing/2014/main" id="{B9F945D3-2A3D-4A77-AF5D-2FBD2E386B48}"/>
              </a:ext>
            </a:extLst>
          </p:cNvPr>
          <p:cNvSpPr/>
          <p:nvPr/>
        </p:nvSpPr>
        <p:spPr>
          <a:xfrm>
            <a:off x="8151812" y="6324600"/>
            <a:ext cx="3898247" cy="369332"/>
          </a:xfrm>
          <a:prstGeom prst="rect">
            <a:avLst/>
          </a:prstGeom>
        </p:spPr>
        <p:txBody>
          <a:bodyPr wrap="none">
            <a:spAutoFit/>
          </a:bodyPr>
          <a:lstStyle/>
          <a:p>
            <a:pPr algn="ctr" fontAlgn="base"/>
            <a:r>
              <a:rPr lang="en-US" b="1" dirty="0">
                <a:solidFill>
                  <a:srgbClr val="666666"/>
                </a:solidFill>
                <a:latin typeface="Arial" panose="020B0604020202020204" pitchFamily="34" charset="0"/>
                <a:cs typeface="Arial" panose="020B0604020202020204" pitchFamily="34" charset="0"/>
              </a:rPr>
              <a:t>LANUI® MẠCH AN – CARDIO TEA</a:t>
            </a:r>
            <a:endParaRPr lang="en-US" dirty="0">
              <a:solidFill>
                <a:srgbClr val="6666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911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29000"/>
                    </a14:imgEffect>
                    <a14:imgEffect>
                      <a14:brightnessContrast bright="-36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12" y="4913060"/>
            <a:ext cx="10512862" cy="1325563"/>
          </a:xfrm>
        </p:spPr>
        <p:txBody>
          <a:bodyPr/>
          <a:lstStyle/>
          <a:p>
            <a:r>
              <a:rPr lang="en-US" b="1" dirty="0" err="1">
                <a:solidFill>
                  <a:schemeClr val="bg1"/>
                </a:solidFill>
                <a:latin typeface="+mn-lt"/>
                <a:ea typeface="Tahoma" pitchFamily="34" charset="0"/>
                <a:cs typeface="Tahoma" pitchFamily="34" charset="0"/>
              </a:rPr>
              <a:t>Câu</a:t>
            </a:r>
            <a:r>
              <a:rPr lang="en-US" b="1" dirty="0">
                <a:solidFill>
                  <a:schemeClr val="bg1"/>
                </a:solidFill>
                <a:latin typeface="+mn-lt"/>
                <a:ea typeface="Tahoma" pitchFamily="34" charset="0"/>
                <a:cs typeface="Tahoma" pitchFamily="34" charset="0"/>
              </a:rPr>
              <a:t> </a:t>
            </a:r>
            <a:r>
              <a:rPr lang="en-US" b="1" dirty="0" err="1">
                <a:solidFill>
                  <a:schemeClr val="bg1"/>
                </a:solidFill>
                <a:latin typeface="+mn-lt"/>
                <a:ea typeface="Tahoma" pitchFamily="34" charset="0"/>
                <a:cs typeface="Tahoma" pitchFamily="34" charset="0"/>
              </a:rPr>
              <a:t>chuyện</a:t>
            </a:r>
            <a:r>
              <a:rPr lang="en-US" b="1" dirty="0">
                <a:solidFill>
                  <a:schemeClr val="bg1"/>
                </a:solidFill>
                <a:latin typeface="+mn-lt"/>
                <a:ea typeface="Tahoma" pitchFamily="34" charset="0"/>
                <a:cs typeface="Tahoma" pitchFamily="34" charset="0"/>
              </a:rPr>
              <a:t> LANUI</a:t>
            </a:r>
          </a:p>
        </p:txBody>
      </p:sp>
      <p:sp>
        <p:nvSpPr>
          <p:cNvPr id="3" name="Content Placeholder 2"/>
          <p:cNvSpPr>
            <a:spLocks noGrp="1"/>
          </p:cNvSpPr>
          <p:nvPr>
            <p:ph idx="1"/>
          </p:nvPr>
        </p:nvSpPr>
        <p:spPr>
          <a:xfrm>
            <a:off x="608012" y="561722"/>
            <a:ext cx="10972800" cy="4351338"/>
          </a:xfrm>
        </p:spPr>
        <p:txBody>
          <a:bodyPr vert="horz" lIns="91440" tIns="45720" rIns="91440" bIns="45720" rtlCol="0" anchor="t">
            <a:noAutofit/>
          </a:bodyPr>
          <a:lstStyle/>
          <a:p>
            <a:pPr marL="0" indent="0">
              <a:lnSpc>
                <a:spcPct val="150000"/>
              </a:lnSpc>
              <a:buNone/>
            </a:pPr>
            <a:r>
              <a:rPr lang="en-US" sz="1800" dirty="0">
                <a:solidFill>
                  <a:schemeClr val="bg1"/>
                </a:solidFill>
                <a:ea typeface="Tahoma" pitchFamily="34" charset="0"/>
                <a:cs typeface="Tahoma" pitchFamily="34" charset="0"/>
              </a:rPr>
              <a:t>          </a:t>
            </a:r>
            <a:r>
              <a:rPr lang="vi-VN" sz="1800" dirty="0">
                <a:solidFill>
                  <a:schemeClr val="bg1"/>
                </a:solidFill>
                <a:ea typeface="Tahoma" pitchFamily="34" charset="0"/>
                <a:cs typeface="Tahoma" pitchFamily="34" charset="0"/>
              </a:rPr>
              <a:t>Thiên nhiên ban tặng cho </a:t>
            </a:r>
            <a:r>
              <a:rPr lang="en-US" sz="1800" dirty="0" err="1">
                <a:solidFill>
                  <a:schemeClr val="bg1"/>
                </a:solidFill>
                <a:ea typeface="Tahoma" pitchFamily="34" charset="0"/>
                <a:cs typeface="Tahoma" pitchFamily="34" charset="0"/>
              </a:rPr>
              <a:t>Việt</a:t>
            </a:r>
            <a:r>
              <a:rPr lang="en-US" sz="1800" dirty="0">
                <a:solidFill>
                  <a:schemeClr val="bg1"/>
                </a:solidFill>
                <a:ea typeface="Tahoma" pitchFamily="34" charset="0"/>
                <a:cs typeface="Tahoma" pitchFamily="34" charset="0"/>
              </a:rPr>
              <a:t> Nam</a:t>
            </a:r>
            <a:r>
              <a:rPr lang="vi-VN" sz="1800" dirty="0">
                <a:solidFill>
                  <a:schemeClr val="bg1"/>
                </a:solidFill>
                <a:ea typeface="Tahoma" pitchFamily="34" charset="0"/>
                <a:cs typeface="Tahoma" pitchFamily="34" charset="0"/>
              </a:rPr>
              <a:t> thảm thực vật trù phú với nhiều</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chuẩn</a:t>
            </a:r>
            <a:r>
              <a:rPr lang="vi-VN" sz="1800" dirty="0">
                <a:solidFill>
                  <a:schemeClr val="bg1"/>
                </a:solidFill>
                <a:ea typeface="Tahoma" pitchFamily="34" charset="0"/>
                <a:cs typeface="Tahoma" pitchFamily="34" charset="0"/>
              </a:rPr>
              <a:t> loài thảo </a:t>
            </a:r>
            <a:r>
              <a:rPr lang="en-US" sz="1800" dirty="0" err="1">
                <a:solidFill>
                  <a:schemeClr val="bg1"/>
                </a:solidFill>
                <a:ea typeface="Tahoma" pitchFamily="34" charset="0"/>
                <a:cs typeface="Tahoma" pitchFamily="34" charset="0"/>
              </a:rPr>
              <a:t>mộc</a:t>
            </a:r>
            <a:r>
              <a:rPr lang="vi-VN"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hỗ</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trợ</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ngăn</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ngừa</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bệnh</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cực</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kỳ</a:t>
            </a:r>
            <a:r>
              <a:rPr lang="en-US" sz="1800" dirty="0">
                <a:solidFill>
                  <a:schemeClr val="bg1"/>
                </a:solidFill>
                <a:ea typeface="Tahoma" pitchFamily="34" charset="0"/>
                <a:cs typeface="Tahoma" pitchFamily="34" charset="0"/>
              </a:rPr>
              <a:t> </a:t>
            </a:r>
            <a:r>
              <a:rPr lang="vi-VN" sz="1800" dirty="0">
                <a:solidFill>
                  <a:schemeClr val="bg1"/>
                </a:solidFill>
                <a:ea typeface="Tahoma" pitchFamily="34" charset="0"/>
                <a:cs typeface="Tahoma" pitchFamily="34" charset="0"/>
              </a:rPr>
              <a:t>quý hiếm</a:t>
            </a:r>
            <a:r>
              <a:rPr lang="en-US" sz="1800" dirty="0">
                <a:solidFill>
                  <a:schemeClr val="bg1"/>
                </a:solidFill>
                <a:ea typeface="Tahoma" pitchFamily="34" charset="0"/>
                <a:cs typeface="Tahoma" pitchFamily="34" charset="0"/>
              </a:rPr>
              <a:t>,</a:t>
            </a:r>
            <a:r>
              <a:rPr lang="vi-VN" sz="1800" dirty="0">
                <a:solidFill>
                  <a:schemeClr val="bg1"/>
                </a:solidFill>
                <a:ea typeface="Tahoma" pitchFamily="34" charset="0"/>
                <a:cs typeface="Tahoma" pitchFamily="34" charset="0"/>
              </a:rPr>
              <a:t> Tuy nhiên </a:t>
            </a:r>
            <a:r>
              <a:rPr lang="en-US" sz="1800" dirty="0" err="1">
                <a:solidFill>
                  <a:schemeClr val="bg1"/>
                </a:solidFill>
                <a:ea typeface="Tahoma" pitchFamily="34" charset="0"/>
                <a:cs typeface="Tahoma" pitchFamily="34" charset="0"/>
              </a:rPr>
              <a:t>chưa</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có</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khai</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thác</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công</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năng</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tìm</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tàn</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của</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các</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loài</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thảo</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mộc</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đó</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và</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chưa</a:t>
            </a:r>
            <a:r>
              <a:rPr lang="en-US" sz="1800" dirty="0">
                <a:solidFill>
                  <a:schemeClr val="bg1"/>
                </a:solidFill>
                <a:ea typeface="Tahoma" pitchFamily="34" charset="0"/>
                <a:cs typeface="Tahoma" pitchFamily="34" charset="0"/>
              </a:rPr>
              <a:t> </a:t>
            </a:r>
            <a:r>
              <a:rPr lang="vi-VN" sz="1800" dirty="0">
                <a:solidFill>
                  <a:schemeClr val="bg1"/>
                </a:solidFill>
                <a:ea typeface="Tahoma" pitchFamily="34" charset="0"/>
                <a:cs typeface="Tahoma" pitchFamily="34" charset="0"/>
              </a:rPr>
              <a:t>có kế hoạch bảo tồn</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sớm</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muộn</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gì</a:t>
            </a:r>
            <a:r>
              <a:rPr lang="vi-VN" sz="1800" dirty="0">
                <a:solidFill>
                  <a:schemeClr val="bg1"/>
                </a:solidFill>
                <a:ea typeface="Tahoma" pitchFamily="34" charset="0"/>
                <a:cs typeface="Tahoma" pitchFamily="34" charset="0"/>
              </a:rPr>
              <a:t> nhiều cây </a:t>
            </a:r>
            <a:r>
              <a:rPr lang="en-US" sz="1800" dirty="0" err="1">
                <a:solidFill>
                  <a:schemeClr val="bg1"/>
                </a:solidFill>
                <a:ea typeface="Tahoma" pitchFamily="34" charset="0"/>
                <a:cs typeface="Tahoma" pitchFamily="34" charset="0"/>
              </a:rPr>
              <a:t>mộc</a:t>
            </a:r>
            <a:r>
              <a:rPr lang="vi-VN" sz="1800" dirty="0">
                <a:solidFill>
                  <a:schemeClr val="bg1"/>
                </a:solidFill>
                <a:ea typeface="Tahoma" pitchFamily="34" charset="0"/>
                <a:cs typeface="Tahoma" pitchFamily="34" charset="0"/>
              </a:rPr>
              <a:t> thảo quý sẽ bị tuyệt chủng. </a:t>
            </a:r>
          </a:p>
          <a:p>
            <a:pPr marL="0" indent="0">
              <a:lnSpc>
                <a:spcPct val="150000"/>
              </a:lnSpc>
              <a:buNone/>
            </a:pPr>
            <a:r>
              <a:rPr lang="en-US" sz="1800" dirty="0">
                <a:solidFill>
                  <a:schemeClr val="bg1"/>
                </a:solidFill>
                <a:ea typeface="Tahoma" pitchFamily="34" charset="0"/>
                <a:cs typeface="Tahoma" pitchFamily="34" charset="0"/>
              </a:rPr>
              <a:t>           </a:t>
            </a:r>
            <a:r>
              <a:rPr lang="vi-VN" sz="1800" dirty="0">
                <a:solidFill>
                  <a:schemeClr val="bg1"/>
                </a:solidFill>
                <a:ea typeface="Tahoma" pitchFamily="34" charset="0"/>
                <a:cs typeface="Tahoma" pitchFamily="34" charset="0"/>
              </a:rPr>
              <a:t>Chính vì thế, công ty SVK Herbals </a:t>
            </a:r>
            <a:r>
              <a:rPr lang="en-US" sz="1800" dirty="0" err="1">
                <a:solidFill>
                  <a:schemeClr val="bg1"/>
                </a:solidFill>
                <a:ea typeface="Tahoma" pitchFamily="34" charset="0"/>
                <a:cs typeface="Tahoma" pitchFamily="34" charset="0"/>
              </a:rPr>
              <a:t>ra</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đời</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với</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dự</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án</a:t>
            </a:r>
            <a:r>
              <a:rPr lang="en-US" sz="1800" dirty="0">
                <a:solidFill>
                  <a:schemeClr val="bg1"/>
                </a:solidFill>
                <a:ea typeface="Tahoma" pitchFamily="34" charset="0"/>
                <a:cs typeface="Tahoma" pitchFamily="34" charset="0"/>
              </a:rPr>
              <a:t> </a:t>
            </a:r>
            <a:r>
              <a:rPr lang="en-US" sz="1800" b="1" dirty="0">
                <a:solidFill>
                  <a:schemeClr val="bg1"/>
                </a:solidFill>
                <a:ea typeface="Tahoma" pitchFamily="34" charset="0"/>
                <a:cs typeface="Tahoma" pitchFamily="34" charset="0"/>
              </a:rPr>
              <a:t>“LANUI</a:t>
            </a:r>
            <a:r>
              <a:rPr lang="en-US" sz="1800" dirty="0">
                <a:solidFill>
                  <a:schemeClr val="bg1"/>
                </a:solidFill>
                <a:ea typeface="Tahoma" pitchFamily="34" charset="0"/>
                <a:cs typeface="Tahoma" pitchFamily="34" charset="0"/>
              </a:rPr>
              <a:t>”</a:t>
            </a:r>
            <a:r>
              <a:rPr lang="vi-VN" sz="1800" dirty="0">
                <a:solidFill>
                  <a:schemeClr val="bg1"/>
                </a:solidFill>
                <a:ea typeface="Tahoma" pitchFamily="34" charset="0"/>
                <a:cs typeface="Tahoma" pitchFamily="34" charset="0"/>
              </a:rPr>
              <a:t> Thảo dược Việt cho sức khoẻ Việt”.</a:t>
            </a:r>
            <a:endParaRPr lang="en-US" sz="1800" dirty="0">
              <a:solidFill>
                <a:schemeClr val="bg1"/>
              </a:solidFill>
              <a:ea typeface="Tahoma" pitchFamily="34" charset="0"/>
              <a:cs typeface="Tahoma" pitchFamily="34" charset="0"/>
            </a:endParaRPr>
          </a:p>
          <a:p>
            <a:pPr marL="0" indent="0">
              <a:lnSpc>
                <a:spcPct val="150000"/>
              </a:lnSpc>
              <a:buNone/>
            </a:pPr>
            <a:r>
              <a:rPr lang="en-US" sz="1800" dirty="0" err="1">
                <a:solidFill>
                  <a:schemeClr val="bg1"/>
                </a:solidFill>
                <a:ea typeface="Tahoma" pitchFamily="34" charset="0"/>
                <a:cs typeface="Tahoma" pitchFamily="34" charset="0"/>
              </a:rPr>
              <a:t>Với</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mục</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tiêu</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đưa</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ra</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dòng</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sản</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phẩm</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hỗ</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trợ</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ngăn</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ngừa</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và</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điều</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trị</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các</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bệnh</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mạn</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tính</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không</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lây</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từ</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các</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loài</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thảo</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mộc</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dựa</a:t>
            </a:r>
            <a:r>
              <a:rPr lang="vi-VN" sz="1800" dirty="0">
                <a:solidFill>
                  <a:schemeClr val="bg1"/>
                </a:solidFill>
                <a:ea typeface="Tahoma" pitchFamily="34" charset="0"/>
                <a:cs typeface="Tahoma" pitchFamily="34" charset="0"/>
              </a:rPr>
              <a:t> </a:t>
            </a:r>
            <a:r>
              <a:rPr lang="vi-VN" sz="1800" dirty="0">
                <a:solidFill>
                  <a:schemeClr val="bg1"/>
                </a:solidFill>
                <a:latin typeface="Calibri" pitchFamily="34" charset="0"/>
                <a:ea typeface="Tahoma" pitchFamily="34" charset="0"/>
                <a:cs typeface="Calibri" pitchFamily="34" charset="0"/>
              </a:rPr>
              <a:t>trên</a:t>
            </a:r>
            <a:r>
              <a:rPr lang="en-US" sz="1800" dirty="0">
                <a:solidFill>
                  <a:schemeClr val="bg1"/>
                </a:solidFill>
                <a:latin typeface="Calibri" pitchFamily="34" charset="0"/>
                <a:ea typeface="Tahoma" pitchFamily="34" charset="0"/>
                <a:cs typeface="Calibri" pitchFamily="34" charset="0"/>
              </a:rPr>
              <a:t> </a:t>
            </a:r>
            <a:r>
              <a:rPr lang="vi-VN" sz="1800" dirty="0">
                <a:solidFill>
                  <a:schemeClr val="bg1"/>
                </a:solidFill>
                <a:latin typeface="Calibri" pitchFamily="34" charset="0"/>
                <a:ea typeface="Tahoma" pitchFamily="34" charset="0"/>
                <a:cs typeface="Calibri" pitchFamily="34" charset="0"/>
              </a:rPr>
              <a:t>cơ sở lý luận của nền Y học cổ truyền Việt Nam và kết quả thực tế của các</a:t>
            </a:r>
            <a:r>
              <a:rPr lang="en-US" sz="1800" dirty="0">
                <a:solidFill>
                  <a:schemeClr val="bg1"/>
                </a:solidFill>
                <a:latin typeface="Calibri" pitchFamily="34" charset="0"/>
                <a:ea typeface="Tahoma" pitchFamily="34" charset="0"/>
                <a:cs typeface="Calibri" pitchFamily="34" charset="0"/>
              </a:rPr>
              <a:t> </a:t>
            </a:r>
            <a:r>
              <a:rPr lang="vi-VN" sz="1800" dirty="0">
                <a:solidFill>
                  <a:schemeClr val="bg1"/>
                </a:solidFill>
                <a:latin typeface="Calibri" pitchFamily="34" charset="0"/>
                <a:ea typeface="Tahoma" pitchFamily="34" charset="0"/>
                <a:cs typeface="Calibri" pitchFamily="34" charset="0"/>
              </a:rPr>
              <a:t>thầy thuốc có kinh nghiệm trong việc khám và chữa bệnh. Qua đó LAN</a:t>
            </a:r>
            <a:r>
              <a:rPr lang="en-US" sz="1800" dirty="0">
                <a:solidFill>
                  <a:schemeClr val="bg1"/>
                </a:solidFill>
                <a:latin typeface="Calibri" pitchFamily="34" charset="0"/>
                <a:ea typeface="Tahoma" pitchFamily="34" charset="0"/>
                <a:cs typeface="Calibri" pitchFamily="34" charset="0"/>
              </a:rPr>
              <a:t>UI</a:t>
            </a:r>
            <a:r>
              <a:rPr lang="vi-VN" sz="1800" dirty="0">
                <a:solidFill>
                  <a:schemeClr val="bg1"/>
                </a:solidFill>
                <a:latin typeface="Calibri" pitchFamily="34" charset="0"/>
                <a:ea typeface="Tahoma" pitchFamily="34" charset="0"/>
                <a:cs typeface="Calibri" pitchFamily="34" charset="0"/>
              </a:rPr>
              <a:t> mong muốn nâng cao</a:t>
            </a:r>
            <a:r>
              <a:rPr lang="en-US" sz="1800" dirty="0">
                <a:solidFill>
                  <a:schemeClr val="bg1"/>
                </a:solidFill>
                <a:latin typeface="Calibri" pitchFamily="34" charset="0"/>
                <a:ea typeface="Tahoma" pitchFamily="34" charset="0"/>
                <a:cs typeface="Calibri" pitchFamily="34" charset="0"/>
              </a:rPr>
              <a:t> </a:t>
            </a:r>
            <a:r>
              <a:rPr lang="en-US" sz="1800" dirty="0" err="1">
                <a:solidFill>
                  <a:schemeClr val="bg1"/>
                </a:solidFill>
                <a:latin typeface="Calibri" pitchFamily="34" charset="0"/>
                <a:ea typeface="Tahoma" pitchFamily="34" charset="0"/>
                <a:cs typeface="Calibri" pitchFamily="34" charset="0"/>
              </a:rPr>
              <a:t>hiệu</a:t>
            </a:r>
            <a:r>
              <a:rPr lang="en-US" sz="1800" dirty="0">
                <a:solidFill>
                  <a:schemeClr val="bg1"/>
                </a:solidFill>
                <a:latin typeface="Calibri" pitchFamily="34" charset="0"/>
                <a:ea typeface="Tahoma" pitchFamily="34" charset="0"/>
                <a:cs typeface="Calibri" pitchFamily="34" charset="0"/>
              </a:rPr>
              <a:t> </a:t>
            </a:r>
            <a:r>
              <a:rPr lang="en-US" sz="1800" dirty="0" err="1">
                <a:solidFill>
                  <a:schemeClr val="bg1"/>
                </a:solidFill>
                <a:latin typeface="Calibri" pitchFamily="34" charset="0"/>
                <a:ea typeface="Tahoma" pitchFamily="34" charset="0"/>
                <a:cs typeface="Calibri" pitchFamily="34" charset="0"/>
              </a:rPr>
              <a:t>quả</a:t>
            </a:r>
            <a:r>
              <a:rPr lang="en-US" sz="1800" dirty="0">
                <a:solidFill>
                  <a:schemeClr val="bg1"/>
                </a:solidFill>
                <a:latin typeface="Calibri" pitchFamily="34" charset="0"/>
                <a:ea typeface="Tahoma" pitchFamily="34" charset="0"/>
                <a:cs typeface="Calibri" pitchFamily="34" charset="0"/>
              </a:rPr>
              <a:t>,</a:t>
            </a:r>
            <a:r>
              <a:rPr lang="vi-VN" sz="1800" dirty="0">
                <a:solidFill>
                  <a:schemeClr val="bg1"/>
                </a:solidFill>
                <a:latin typeface="Calibri" pitchFamily="34" charset="0"/>
                <a:ea typeface="Tahoma" pitchFamily="34" charset="0"/>
                <a:cs typeface="Calibri" pitchFamily="34" charset="0"/>
              </a:rPr>
              <a:t> chất lượng</a:t>
            </a:r>
            <a:r>
              <a:rPr lang="vi-VN"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sản</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phẩm</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đồng</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thời</a:t>
            </a:r>
            <a:r>
              <a:rPr lang="vi-VN" sz="1800" dirty="0">
                <a:solidFill>
                  <a:schemeClr val="bg1"/>
                </a:solidFill>
                <a:ea typeface="Tahoma" pitchFamily="34" charset="0"/>
                <a:cs typeface="Tahoma" pitchFamily="34" charset="0"/>
              </a:rPr>
              <a:t> góp phần bảo tồn</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giá</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trị</a:t>
            </a:r>
            <a:r>
              <a:rPr lang="en-US" sz="1800" dirty="0">
                <a:solidFill>
                  <a:schemeClr val="bg1"/>
                </a:solidFill>
                <a:ea typeface="Tahoma" pitchFamily="34" charset="0"/>
                <a:cs typeface="Tahoma" pitchFamily="34" charset="0"/>
              </a:rPr>
              <a:t> y </a:t>
            </a:r>
            <a:r>
              <a:rPr lang="en-US" sz="1800" dirty="0" err="1">
                <a:solidFill>
                  <a:schemeClr val="bg1"/>
                </a:solidFill>
                <a:ea typeface="Tahoma" pitchFamily="34" charset="0"/>
                <a:cs typeface="Tahoma" pitchFamily="34" charset="0"/>
              </a:rPr>
              <a:t>học</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cổ</a:t>
            </a:r>
            <a:r>
              <a:rPr lang="en-US" sz="1800" dirty="0">
                <a:solidFill>
                  <a:schemeClr val="bg1"/>
                </a:solidFill>
                <a:ea typeface="Tahoma" pitchFamily="34" charset="0"/>
                <a:cs typeface="Tahoma" pitchFamily="34" charset="0"/>
              </a:rPr>
              <a:t> </a:t>
            </a:r>
            <a:r>
              <a:rPr lang="en-US" sz="1800" dirty="0" err="1">
                <a:solidFill>
                  <a:schemeClr val="bg1"/>
                </a:solidFill>
                <a:ea typeface="Tahoma" pitchFamily="34" charset="0"/>
                <a:cs typeface="Tahoma" pitchFamily="34" charset="0"/>
              </a:rPr>
              <a:t>truyền</a:t>
            </a:r>
            <a:r>
              <a:rPr lang="en-US" sz="1800" dirty="0">
                <a:solidFill>
                  <a:schemeClr val="bg1"/>
                </a:solidFill>
                <a:ea typeface="Tahoma" pitchFamily="34" charset="0"/>
                <a:cs typeface="Tahoma" pitchFamily="34" charset="0"/>
              </a:rPr>
              <a:t>, </a:t>
            </a:r>
            <a:r>
              <a:rPr lang="vi-VN" sz="1800" dirty="0">
                <a:solidFill>
                  <a:schemeClr val="bg1"/>
                </a:solidFill>
                <a:ea typeface="Tahoma" pitchFamily="34" charset="0"/>
                <a:cs typeface="Tahoma" pitchFamily="34" charset="0"/>
              </a:rPr>
              <a:t>thảm thực vật quý đang dần mất đi. </a:t>
            </a:r>
          </a:p>
          <a:p>
            <a:pPr marL="0" indent="0" algn="just">
              <a:lnSpc>
                <a:spcPct val="150000"/>
              </a:lnSpc>
              <a:buNone/>
            </a:pPr>
            <a:endParaRPr lang="vi-VN" sz="1800" dirty="0">
              <a:solidFill>
                <a:schemeClr val="bg1"/>
              </a:solidFill>
              <a:cs typeface="Calibri"/>
            </a:endParaRPr>
          </a:p>
          <a:p>
            <a:pPr marL="0" indent="0" algn="just">
              <a:lnSpc>
                <a:spcPct val="150000"/>
              </a:lnSpc>
              <a:buNone/>
            </a:pPr>
            <a:endParaRPr lang="vi-VN" sz="1800" dirty="0">
              <a:solidFill>
                <a:schemeClr val="bg1"/>
              </a:solidFill>
              <a:cs typeface="Calibri"/>
            </a:endParaRPr>
          </a:p>
          <a:p>
            <a:pPr marL="0" indent="0" algn="just">
              <a:lnSpc>
                <a:spcPct val="150000"/>
              </a:lnSpc>
              <a:buNone/>
            </a:pPr>
            <a:endParaRPr lang="vi-VN" sz="1800" dirty="0">
              <a:solidFill>
                <a:schemeClr val="bg1"/>
              </a:solidFill>
              <a:cs typeface="Calibri"/>
            </a:endParaRPr>
          </a:p>
          <a:p>
            <a:pPr marL="0" indent="0" algn="just">
              <a:lnSpc>
                <a:spcPct val="150000"/>
              </a:lnSpc>
              <a:buNone/>
            </a:pPr>
            <a:endParaRPr lang="vi-VN" sz="1800" dirty="0">
              <a:solidFill>
                <a:schemeClr val="bg1"/>
              </a:solidFill>
              <a:cs typeface="Calibri"/>
            </a:endParaRPr>
          </a:p>
          <a:p>
            <a:pPr marL="0" indent="0" algn="just">
              <a:lnSpc>
                <a:spcPct val="150000"/>
              </a:lnSpc>
              <a:buNone/>
            </a:pPr>
            <a:endParaRPr lang="en-US" sz="1800" dirty="0">
              <a:solidFill>
                <a:schemeClr val="bg1"/>
              </a:solidFill>
              <a:cs typeface="Calibri"/>
            </a:endParaRPr>
          </a:p>
        </p:txBody>
      </p:sp>
      <p:pic>
        <p:nvPicPr>
          <p:cNvPr id="1026" name="Picture 2" descr="Thành viên sáng lập">
            <a:extLst>
              <a:ext uri="{FF2B5EF4-FFF2-40B4-BE49-F238E27FC236}">
                <a16:creationId xmlns:a16="http://schemas.microsoft.com/office/drawing/2014/main" id="{4FD90A27-972F-4BD9-8B83-42CE2AAF63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666" r="30000"/>
          <a:stretch/>
        </p:blipFill>
        <p:spPr bwMode="auto">
          <a:xfrm>
            <a:off x="7694612" y="4568409"/>
            <a:ext cx="3181780" cy="2289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4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3AC9D6-1E57-49A7-B26C-5BDC064DDFCE}"/>
              </a:ext>
            </a:extLst>
          </p:cNvPr>
          <p:cNvSpPr/>
          <p:nvPr/>
        </p:nvSpPr>
        <p:spPr>
          <a:xfrm>
            <a:off x="760412" y="4114800"/>
            <a:ext cx="5943600" cy="1938992"/>
          </a:xfrm>
          <a:prstGeom prst="rect">
            <a:avLst/>
          </a:prstGeom>
        </p:spPr>
        <p:txBody>
          <a:bodyPr wrap="square">
            <a:spAutoFit/>
          </a:bodyPr>
          <a:lstStyle/>
          <a:p>
            <a:pPr algn="just"/>
            <a:r>
              <a:rPr lang="vi-VN" sz="2400" dirty="0">
                <a:solidFill>
                  <a:schemeClr val="bg1"/>
                </a:solidFill>
                <a:latin typeface="Calibri" pitchFamily="34" charset="0"/>
                <a:cs typeface="Calibri" pitchFamily="34" charset="0"/>
              </a:rPr>
              <a:t>Sản phẩm</a:t>
            </a:r>
            <a:r>
              <a:rPr lang="vi-VN" sz="2400" b="1" dirty="0">
                <a:solidFill>
                  <a:schemeClr val="bg1"/>
                </a:solidFill>
                <a:latin typeface="Calibri" pitchFamily="34" charset="0"/>
                <a:cs typeface="Calibri" pitchFamily="34" charset="0"/>
              </a:rPr>
              <a:t> LANUI</a:t>
            </a:r>
            <a:r>
              <a:rPr lang="vi-VN" b="1" dirty="0">
                <a:solidFill>
                  <a:schemeClr val="bg1"/>
                </a:solidFill>
                <a:latin typeface="Calibri" pitchFamily="34" charset="0"/>
                <a:cs typeface="Calibri" pitchFamily="34" charset="0"/>
              </a:rPr>
              <a:t>®</a:t>
            </a:r>
            <a:r>
              <a:rPr lang="vi-VN" sz="2400" b="1" dirty="0">
                <a:solidFill>
                  <a:schemeClr val="bg1"/>
                </a:solidFill>
                <a:latin typeface="Calibri" pitchFamily="34" charset="0"/>
                <a:cs typeface="Calibri" pitchFamily="34" charset="0"/>
              </a:rPr>
              <a:t> JOINTS</a:t>
            </a:r>
            <a:r>
              <a:rPr lang="vi-VN" sz="2400" dirty="0">
                <a:solidFill>
                  <a:schemeClr val="bg1"/>
                </a:solidFill>
                <a:latin typeface="Calibri" pitchFamily="34" charset="0"/>
                <a:cs typeface="Calibri" pitchFamily="34" charset="0"/>
              </a:rPr>
              <a:t> ngoài việc cung cấp Collagen giúp nuôi dưỡng hệ xương khớp chắc khỏe còn có các thành phần từ thảo </a:t>
            </a:r>
            <a:r>
              <a:rPr lang="en-US" sz="2400" dirty="0" err="1">
                <a:solidFill>
                  <a:schemeClr val="bg1"/>
                </a:solidFill>
                <a:latin typeface="Calibri" pitchFamily="34" charset="0"/>
                <a:cs typeface="Calibri" pitchFamily="34" charset="0"/>
              </a:rPr>
              <a:t>mộc</a:t>
            </a:r>
            <a:r>
              <a:rPr lang="vi-VN" sz="2400" dirty="0">
                <a:solidFill>
                  <a:schemeClr val="bg1"/>
                </a:solidFill>
                <a:latin typeface="Calibri" pitchFamily="34" charset="0"/>
                <a:cs typeface="Calibri" pitchFamily="34" charset="0"/>
              </a:rPr>
              <a:t> giúp chống viêm, giảm đau sẽ mang đến kết quả sử dụng hoàn hảo.</a:t>
            </a:r>
            <a:endParaRPr lang="en-US" sz="2400" dirty="0">
              <a:solidFill>
                <a:schemeClr val="bg1"/>
              </a:solidFill>
              <a:latin typeface="Calibri" pitchFamily="34" charset="0"/>
              <a:cs typeface="Calibri" pitchFamily="34" charset="0"/>
            </a:endParaRPr>
          </a:p>
        </p:txBody>
      </p:sp>
      <p:sp>
        <p:nvSpPr>
          <p:cNvPr id="3" name="Rectangle 2">
            <a:extLst>
              <a:ext uri="{FF2B5EF4-FFF2-40B4-BE49-F238E27FC236}">
                <a16:creationId xmlns:a16="http://schemas.microsoft.com/office/drawing/2014/main" id="{11FABD8A-E14A-416E-BCE2-92B5E13EB130}"/>
              </a:ext>
            </a:extLst>
          </p:cNvPr>
          <p:cNvSpPr/>
          <p:nvPr/>
        </p:nvSpPr>
        <p:spPr>
          <a:xfrm>
            <a:off x="303212" y="228600"/>
            <a:ext cx="4763717" cy="707886"/>
          </a:xfrm>
          <a:prstGeom prst="rect">
            <a:avLst/>
          </a:prstGeom>
        </p:spPr>
        <p:txBody>
          <a:bodyPr wrap="square">
            <a:spAutoFit/>
          </a:bodyPr>
          <a:lstStyle/>
          <a:p>
            <a:r>
              <a:rPr lang="en-US" sz="4000" b="1" dirty="0">
                <a:solidFill>
                  <a:schemeClr val="bg1"/>
                </a:solidFill>
              </a:rPr>
              <a:t>LANUI® JOINTS</a:t>
            </a:r>
            <a:endParaRPr lang="en-US" sz="4000" b="1" i="0" dirty="0">
              <a:solidFill>
                <a:schemeClr val="bg1"/>
              </a:solidFill>
              <a:effectLst/>
            </a:endParaRPr>
          </a:p>
        </p:txBody>
      </p:sp>
      <p:pic>
        <p:nvPicPr>
          <p:cNvPr id="5" name="Picture 4">
            <a:extLst>
              <a:ext uri="{FF2B5EF4-FFF2-40B4-BE49-F238E27FC236}">
                <a16:creationId xmlns:a16="http://schemas.microsoft.com/office/drawing/2014/main" id="{BBE54444-A19F-4FC2-9968-544F01992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12" y="990600"/>
            <a:ext cx="4267200" cy="3054160"/>
          </a:xfrm>
          <a:prstGeom prst="rect">
            <a:avLst/>
          </a:prstGeom>
        </p:spPr>
      </p:pic>
      <p:sp>
        <p:nvSpPr>
          <p:cNvPr id="4" name="Rectangle 3">
            <a:extLst>
              <a:ext uri="{FF2B5EF4-FFF2-40B4-BE49-F238E27FC236}">
                <a16:creationId xmlns:a16="http://schemas.microsoft.com/office/drawing/2014/main" id="{A299CBFA-44AD-4112-AC55-8A74206DB702}"/>
              </a:ext>
            </a:extLst>
          </p:cNvPr>
          <p:cNvSpPr/>
          <p:nvPr/>
        </p:nvSpPr>
        <p:spPr>
          <a:xfrm>
            <a:off x="227012" y="838200"/>
            <a:ext cx="3886201" cy="369332"/>
          </a:xfrm>
          <a:prstGeom prst="rect">
            <a:avLst/>
          </a:prstGeom>
        </p:spPr>
        <p:txBody>
          <a:bodyPr wrap="square">
            <a:spAutoFit/>
          </a:bodyPr>
          <a:lstStyle/>
          <a:p>
            <a:r>
              <a:rPr lang="en-US" i="1" dirty="0">
                <a:solidFill>
                  <a:schemeClr val="bg1"/>
                </a:solidFill>
              </a:rPr>
              <a:t>“C</a:t>
            </a:r>
            <a:r>
              <a:rPr lang="vi-VN" i="1" dirty="0">
                <a:solidFill>
                  <a:schemeClr val="bg1"/>
                </a:solidFill>
              </a:rPr>
              <a:t>ơ</a:t>
            </a:r>
            <a:r>
              <a:rPr lang="en-US" i="1" dirty="0">
                <a:solidFill>
                  <a:schemeClr val="bg1"/>
                </a:solidFill>
              </a:rPr>
              <a:t> </a:t>
            </a:r>
            <a:r>
              <a:rPr lang="en-US" i="1" dirty="0" err="1">
                <a:solidFill>
                  <a:schemeClr val="bg1"/>
                </a:solidFill>
              </a:rPr>
              <a:t>thể</a:t>
            </a:r>
            <a:r>
              <a:rPr lang="en-US" i="1" dirty="0">
                <a:solidFill>
                  <a:schemeClr val="bg1"/>
                </a:solidFill>
              </a:rPr>
              <a:t> </a:t>
            </a:r>
            <a:r>
              <a:rPr lang="en-US" i="1" dirty="0" err="1">
                <a:solidFill>
                  <a:schemeClr val="bg1"/>
                </a:solidFill>
              </a:rPr>
              <a:t>dẻo</a:t>
            </a:r>
            <a:r>
              <a:rPr lang="en-US" i="1" dirty="0">
                <a:solidFill>
                  <a:schemeClr val="bg1"/>
                </a:solidFill>
              </a:rPr>
              <a:t> </a:t>
            </a:r>
            <a:r>
              <a:rPr lang="en-US" i="1" dirty="0" err="1">
                <a:solidFill>
                  <a:schemeClr val="bg1"/>
                </a:solidFill>
              </a:rPr>
              <a:t>dai</a:t>
            </a:r>
            <a:r>
              <a:rPr lang="en-US" i="1" dirty="0">
                <a:solidFill>
                  <a:schemeClr val="bg1"/>
                </a:solidFill>
              </a:rPr>
              <a:t>, </a:t>
            </a:r>
            <a:r>
              <a:rPr lang="en-US" i="1" dirty="0" err="1">
                <a:solidFill>
                  <a:schemeClr val="bg1"/>
                </a:solidFill>
              </a:rPr>
              <a:t>ngại</a:t>
            </a:r>
            <a:r>
              <a:rPr lang="en-US" i="1" dirty="0">
                <a:solidFill>
                  <a:schemeClr val="bg1"/>
                </a:solidFill>
              </a:rPr>
              <a:t> chi </a:t>
            </a:r>
            <a:r>
              <a:rPr lang="en-US" i="1" dirty="0" err="1">
                <a:solidFill>
                  <a:schemeClr val="bg1"/>
                </a:solidFill>
              </a:rPr>
              <a:t>tuổi</a:t>
            </a:r>
            <a:r>
              <a:rPr lang="en-US" i="1" dirty="0">
                <a:solidFill>
                  <a:schemeClr val="bg1"/>
                </a:solidFill>
              </a:rPr>
              <a:t> </a:t>
            </a:r>
            <a:r>
              <a:rPr lang="en-US" i="1" dirty="0" err="1">
                <a:solidFill>
                  <a:schemeClr val="bg1"/>
                </a:solidFill>
              </a:rPr>
              <a:t>tác</a:t>
            </a:r>
            <a:endParaRPr lang="en-US" i="1" dirty="0">
              <a:solidFill>
                <a:schemeClr val="bg1"/>
              </a:solidFill>
            </a:endParaRPr>
          </a:p>
        </p:txBody>
      </p:sp>
      <p:pic>
        <p:nvPicPr>
          <p:cNvPr id="6" name="Picture 5">
            <a:extLst>
              <a:ext uri="{FF2B5EF4-FFF2-40B4-BE49-F238E27FC236}">
                <a16:creationId xmlns:a16="http://schemas.microsoft.com/office/drawing/2014/main" id="{8D9624AF-0AE5-4B74-8B77-A5915F43798A}"/>
              </a:ext>
            </a:extLst>
          </p:cNvPr>
          <p:cNvPicPr>
            <a:picLocks noChangeAspect="1"/>
          </p:cNvPicPr>
          <p:nvPr/>
        </p:nvPicPr>
        <p:blipFill>
          <a:blip r:embed="rId3"/>
          <a:stretch>
            <a:fillRect/>
          </a:stretch>
        </p:blipFill>
        <p:spPr>
          <a:xfrm>
            <a:off x="10908565" y="116072"/>
            <a:ext cx="901130" cy="642185"/>
          </a:xfrm>
          <a:prstGeom prst="rect">
            <a:avLst/>
          </a:prstGeom>
        </p:spPr>
      </p:pic>
    </p:spTree>
    <p:extLst>
      <p:ext uri="{BB962C8B-B14F-4D97-AF65-F5344CB8AC3E}">
        <p14:creationId xmlns:p14="http://schemas.microsoft.com/office/powerpoint/2010/main" val="3935095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DCD67800-37AC-4E14-89B0-F79DCB3FB8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451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1746" name="Picture 2" descr="Image result for sợi collagen">
            <a:extLst>
              <a:ext uri="{FF2B5EF4-FFF2-40B4-BE49-F238E27FC236}">
                <a16:creationId xmlns:a16="http://schemas.microsoft.com/office/drawing/2014/main" id="{8D09043B-5B5A-4B43-816D-CB1D60B5C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061" y="1219200"/>
            <a:ext cx="3536424" cy="2272152"/>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result for cỏ mực">
            <a:extLst>
              <a:ext uri="{FF2B5EF4-FFF2-40B4-BE49-F238E27FC236}">
                <a16:creationId xmlns:a16="http://schemas.microsoft.com/office/drawing/2014/main" id="{463D91DF-72C8-4544-861B-4A60301A3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85" y="1219200"/>
            <a:ext cx="3516203" cy="2408599"/>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Image result for cây bìm bịp">
            <a:extLst>
              <a:ext uri="{FF2B5EF4-FFF2-40B4-BE49-F238E27FC236}">
                <a16:creationId xmlns:a16="http://schemas.microsoft.com/office/drawing/2014/main" id="{891DBFDB-7575-4982-80B6-246A24E7A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3490" y="1295400"/>
            <a:ext cx="3516204" cy="2355856"/>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20F1788F-A5AE-4188-8274-F7F2E3833EC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3837"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EEF8F6B-64E4-4BE6-878C-957DCAD7B89C}"/>
              </a:ext>
            </a:extLst>
          </p:cNvPr>
          <p:cNvSpPr/>
          <p:nvPr/>
        </p:nvSpPr>
        <p:spPr>
          <a:xfrm>
            <a:off x="4418012" y="3886200"/>
            <a:ext cx="3536424" cy="2954655"/>
          </a:xfrm>
          <a:prstGeom prst="rect">
            <a:avLst/>
          </a:prstGeom>
        </p:spPr>
        <p:txBody>
          <a:bodyPr wrap="square">
            <a:spAutoFit/>
          </a:bodyPr>
          <a:lstStyle/>
          <a:p>
            <a:pPr algn="just" fontAlgn="t">
              <a:spcBef>
                <a:spcPts val="600"/>
              </a:spcBef>
              <a:spcAft>
                <a:spcPts val="600"/>
              </a:spcAft>
            </a:pPr>
            <a:r>
              <a:rPr lang="en-SG" sz="2400" b="1" dirty="0">
                <a:cs typeface="Arial" panose="020B0604020202020204" pitchFamily="34" charset="0"/>
              </a:rPr>
              <a:t>Collagen </a:t>
            </a:r>
            <a:r>
              <a:rPr lang="en-SG" sz="2400" b="1" dirty="0" err="1">
                <a:cs typeface="Arial" panose="020B0604020202020204" pitchFamily="34" charset="0"/>
              </a:rPr>
              <a:t>dạng</a:t>
            </a:r>
            <a:r>
              <a:rPr lang="en-SG" sz="2400" b="1" dirty="0">
                <a:cs typeface="Arial" panose="020B0604020202020204" pitchFamily="34" charset="0"/>
              </a:rPr>
              <a:t> </a:t>
            </a:r>
            <a:r>
              <a:rPr lang="en-SG" sz="2400" b="1" dirty="0" err="1">
                <a:cs typeface="Arial" panose="020B0604020202020204" pitchFamily="34" charset="0"/>
              </a:rPr>
              <a:t>Thủy</a:t>
            </a:r>
            <a:r>
              <a:rPr lang="en-SG" sz="2400" b="1" dirty="0">
                <a:cs typeface="Arial" panose="020B0604020202020204" pitchFamily="34" charset="0"/>
              </a:rPr>
              <a:t> </a:t>
            </a:r>
            <a:r>
              <a:rPr lang="en-SG" sz="2400" b="1" dirty="0" err="1">
                <a:cs typeface="Arial" panose="020B0604020202020204" pitchFamily="34" charset="0"/>
              </a:rPr>
              <a:t>Phân</a:t>
            </a:r>
            <a:r>
              <a:rPr lang="en-SG" sz="2400" b="1" dirty="0">
                <a:cs typeface="Arial" panose="020B0604020202020204" pitchFamily="34" charset="0"/>
              </a:rPr>
              <a:t> </a:t>
            </a:r>
            <a:r>
              <a:rPr lang="en-SG" sz="2400" b="1" dirty="0" err="1">
                <a:cs typeface="Arial" panose="020B0604020202020204" pitchFamily="34" charset="0"/>
              </a:rPr>
              <a:t>Tuyp</a:t>
            </a:r>
            <a:r>
              <a:rPr lang="en-SG" sz="2400" b="1" dirty="0">
                <a:cs typeface="Arial" panose="020B0604020202020204" pitchFamily="34" charset="0"/>
              </a:rPr>
              <a:t> I, II, III</a:t>
            </a:r>
            <a:endParaRPr lang="en-US" sz="2400" b="1" dirty="0">
              <a:cs typeface="Arial" panose="020B0604020202020204" pitchFamily="34" charset="0"/>
            </a:endParaRPr>
          </a:p>
          <a:p>
            <a:pPr algn="just" fontAlgn="t">
              <a:spcBef>
                <a:spcPts val="600"/>
              </a:spcBef>
              <a:spcAft>
                <a:spcPts val="600"/>
              </a:spcAft>
            </a:pPr>
            <a:r>
              <a:rPr lang="vi-VN" dirty="0">
                <a:cs typeface="Arial" panose="020B0604020202020204" pitchFamily="34" charset="0"/>
              </a:rPr>
              <a:t>Chống thoái hóa khớp &amp; sụn khớp, giảm đau, chống viêm</a:t>
            </a:r>
          </a:p>
          <a:p>
            <a:pPr algn="just" fontAlgn="t">
              <a:spcBef>
                <a:spcPts val="600"/>
              </a:spcBef>
              <a:spcAft>
                <a:spcPts val="600"/>
              </a:spcAft>
            </a:pPr>
            <a:r>
              <a:rPr lang="vi-VN" dirty="0">
                <a:cs typeface="Arial" panose="020B0604020202020204" pitchFamily="34" charset="0"/>
              </a:rPr>
              <a:t>Tạo tế bào </a:t>
            </a:r>
            <a:r>
              <a:rPr lang="vi-VN" dirty="0">
                <a:cs typeface="Calibri" pitchFamily="34" charset="0"/>
              </a:rPr>
              <a:t>xương</a:t>
            </a:r>
            <a:r>
              <a:rPr lang="vi-VN" dirty="0">
                <a:cs typeface="Arial" panose="020B0604020202020204" pitchFamily="34" charset="0"/>
              </a:rPr>
              <a:t> mới, tăng mật độ xương</a:t>
            </a:r>
          </a:p>
          <a:p>
            <a:pPr algn="just" fontAlgn="t">
              <a:spcBef>
                <a:spcPts val="600"/>
              </a:spcBef>
              <a:spcAft>
                <a:spcPts val="600"/>
              </a:spcAft>
            </a:pPr>
            <a:r>
              <a:rPr lang="vi-VN" dirty="0">
                <a:cs typeface="Arial" panose="020B0604020202020204" pitchFamily="34" charset="0"/>
              </a:rPr>
              <a:t>Tăng chất keo xương giúp xương bền chắc</a:t>
            </a:r>
          </a:p>
        </p:txBody>
      </p:sp>
      <p:sp>
        <p:nvSpPr>
          <p:cNvPr id="3" name="Rectangle 2">
            <a:extLst>
              <a:ext uri="{FF2B5EF4-FFF2-40B4-BE49-F238E27FC236}">
                <a16:creationId xmlns:a16="http://schemas.microsoft.com/office/drawing/2014/main" id="{72CAD642-8CFC-450F-A20A-FC437613853A}"/>
              </a:ext>
            </a:extLst>
          </p:cNvPr>
          <p:cNvSpPr/>
          <p:nvPr/>
        </p:nvSpPr>
        <p:spPr>
          <a:xfrm>
            <a:off x="8247886" y="4305281"/>
            <a:ext cx="3427413" cy="1446550"/>
          </a:xfrm>
          <a:prstGeom prst="rect">
            <a:avLst/>
          </a:prstGeom>
        </p:spPr>
        <p:txBody>
          <a:bodyPr wrap="square">
            <a:spAutoFit/>
          </a:bodyPr>
          <a:lstStyle/>
          <a:p>
            <a:pPr algn="just" fontAlgn="t">
              <a:spcBef>
                <a:spcPts val="600"/>
              </a:spcBef>
              <a:spcAft>
                <a:spcPts val="600"/>
              </a:spcAft>
            </a:pPr>
            <a:r>
              <a:rPr lang="en-SG" sz="2400" b="1" dirty="0" err="1">
                <a:cs typeface="Arial" panose="020B0604020202020204" pitchFamily="34" charset="0"/>
              </a:rPr>
              <a:t>Bìm</a:t>
            </a:r>
            <a:r>
              <a:rPr lang="en-SG" sz="2400" b="1" dirty="0">
                <a:cs typeface="Arial" panose="020B0604020202020204" pitchFamily="34" charset="0"/>
              </a:rPr>
              <a:t> </a:t>
            </a:r>
            <a:r>
              <a:rPr lang="en-SG" sz="2400" b="1" dirty="0" err="1">
                <a:cs typeface="Arial" panose="020B0604020202020204" pitchFamily="34" charset="0"/>
              </a:rPr>
              <a:t>Bịp</a:t>
            </a:r>
            <a:endParaRPr lang="en-US" sz="2400" b="1" dirty="0">
              <a:cs typeface="Arial" panose="020B0604020202020204" pitchFamily="34" charset="0"/>
            </a:endParaRPr>
          </a:p>
          <a:p>
            <a:pPr algn="just" fontAlgn="t">
              <a:spcBef>
                <a:spcPts val="600"/>
              </a:spcBef>
              <a:spcAft>
                <a:spcPts val="600"/>
              </a:spcAft>
            </a:pPr>
            <a:r>
              <a:rPr lang="vi-VN" dirty="0">
                <a:cs typeface="Arial" panose="020B0604020202020204" pitchFamily="34" charset="0"/>
              </a:rPr>
              <a:t>Tác dụng chống viêm, giảm đau; rút ngắn thời gian liền xương sau gãy xương,…</a:t>
            </a:r>
          </a:p>
        </p:txBody>
      </p:sp>
      <p:sp>
        <p:nvSpPr>
          <p:cNvPr id="4" name="Rectangle 3">
            <a:extLst>
              <a:ext uri="{FF2B5EF4-FFF2-40B4-BE49-F238E27FC236}">
                <a16:creationId xmlns:a16="http://schemas.microsoft.com/office/drawing/2014/main" id="{DF3E249D-7F68-4E70-AF20-9BE97DBE393B}"/>
              </a:ext>
            </a:extLst>
          </p:cNvPr>
          <p:cNvSpPr/>
          <p:nvPr/>
        </p:nvSpPr>
        <p:spPr>
          <a:xfrm>
            <a:off x="531812" y="4038600"/>
            <a:ext cx="3563568" cy="2154436"/>
          </a:xfrm>
          <a:prstGeom prst="rect">
            <a:avLst/>
          </a:prstGeom>
        </p:spPr>
        <p:txBody>
          <a:bodyPr wrap="square">
            <a:spAutoFit/>
          </a:bodyPr>
          <a:lstStyle/>
          <a:p>
            <a:pPr algn="just" fontAlgn="t">
              <a:spcBef>
                <a:spcPts val="600"/>
              </a:spcBef>
              <a:spcAft>
                <a:spcPts val="600"/>
              </a:spcAft>
            </a:pPr>
            <a:r>
              <a:rPr lang="en-SG" sz="2400" b="1" dirty="0" err="1">
                <a:cs typeface="Arial" panose="020B0604020202020204" pitchFamily="34" charset="0"/>
              </a:rPr>
              <a:t>Cỏ</a:t>
            </a:r>
            <a:r>
              <a:rPr lang="en-SG" sz="2400" b="1" dirty="0">
                <a:cs typeface="Arial" panose="020B0604020202020204" pitchFamily="34" charset="0"/>
              </a:rPr>
              <a:t> </a:t>
            </a:r>
            <a:r>
              <a:rPr lang="en-SG" sz="2400" b="1" dirty="0" err="1">
                <a:cs typeface="Arial" panose="020B0604020202020204" pitchFamily="34" charset="0"/>
              </a:rPr>
              <a:t>mực</a:t>
            </a:r>
            <a:endParaRPr lang="en-US" sz="2400" b="1" dirty="0">
              <a:cs typeface="Arial" panose="020B0604020202020204" pitchFamily="34" charset="0"/>
            </a:endParaRPr>
          </a:p>
          <a:p>
            <a:pPr algn="just" fontAlgn="t">
              <a:spcBef>
                <a:spcPts val="600"/>
              </a:spcBef>
              <a:spcAft>
                <a:spcPts val="600"/>
              </a:spcAft>
            </a:pPr>
            <a:r>
              <a:rPr lang="vi-VN" dirty="0">
                <a:cs typeface="Arial" panose="020B0604020202020204" pitchFamily="34" charset="0"/>
              </a:rPr>
              <a:t>Tăng tế bào tạo xương, giảm đau, Giải độc gan, kháng khuẩn, kháng virus,</a:t>
            </a:r>
          </a:p>
          <a:p>
            <a:pPr algn="just" fontAlgn="t">
              <a:spcBef>
                <a:spcPts val="600"/>
              </a:spcBef>
              <a:spcAft>
                <a:spcPts val="600"/>
              </a:spcAft>
            </a:pPr>
            <a:r>
              <a:rPr lang="vi-VN" dirty="0">
                <a:cs typeface="Arial" panose="020B0604020202020204" pitchFamily="34" charset="0"/>
              </a:rPr>
              <a:t>Chống tăng sinh tế bào, phòng bệnh ung thư</a:t>
            </a:r>
          </a:p>
        </p:txBody>
      </p:sp>
      <p:sp>
        <p:nvSpPr>
          <p:cNvPr id="5" name="Rectangle 4">
            <a:extLst>
              <a:ext uri="{FF2B5EF4-FFF2-40B4-BE49-F238E27FC236}">
                <a16:creationId xmlns:a16="http://schemas.microsoft.com/office/drawing/2014/main" id="{8C8D13FA-9899-4C72-A47B-2B0ADE9B0478}"/>
              </a:ext>
            </a:extLst>
          </p:cNvPr>
          <p:cNvSpPr/>
          <p:nvPr/>
        </p:nvSpPr>
        <p:spPr>
          <a:xfrm>
            <a:off x="667717" y="533400"/>
            <a:ext cx="2744277" cy="584775"/>
          </a:xfrm>
          <a:prstGeom prst="rect">
            <a:avLst/>
          </a:prstGeom>
        </p:spPr>
        <p:txBody>
          <a:bodyPr wrap="none">
            <a:spAutoFit/>
          </a:bodyPr>
          <a:lstStyle/>
          <a:p>
            <a:r>
              <a:rPr lang="en-US" sz="3200" b="1" dirty="0">
                <a:latin typeface="Calibri" pitchFamily="34" charset="0"/>
                <a:cs typeface="Calibri" pitchFamily="34" charset="0"/>
              </a:rPr>
              <a:t>LANUI® JOINTS</a:t>
            </a:r>
          </a:p>
        </p:txBody>
      </p:sp>
      <p:pic>
        <p:nvPicPr>
          <p:cNvPr id="11" name="Picture 10">
            <a:extLst>
              <a:ext uri="{FF2B5EF4-FFF2-40B4-BE49-F238E27FC236}">
                <a16:creationId xmlns:a16="http://schemas.microsoft.com/office/drawing/2014/main" id="{8D9624AF-0AE5-4B74-8B77-A5915F43798A}"/>
              </a:ext>
            </a:extLst>
          </p:cNvPr>
          <p:cNvPicPr>
            <a:picLocks noChangeAspect="1"/>
          </p:cNvPicPr>
          <p:nvPr/>
        </p:nvPicPr>
        <p:blipFill>
          <a:blip r:embed="rId5"/>
          <a:stretch>
            <a:fillRect/>
          </a:stretch>
        </p:blipFill>
        <p:spPr>
          <a:xfrm>
            <a:off x="10908565" y="116072"/>
            <a:ext cx="901130" cy="642185"/>
          </a:xfrm>
          <a:prstGeom prst="rect">
            <a:avLst/>
          </a:prstGeom>
        </p:spPr>
      </p:pic>
    </p:spTree>
    <p:extLst>
      <p:ext uri="{BB962C8B-B14F-4D97-AF65-F5344CB8AC3E}">
        <p14:creationId xmlns:p14="http://schemas.microsoft.com/office/powerpoint/2010/main" val="2260160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3E249D-7F68-4E70-AF20-9BE97DBE393B}"/>
              </a:ext>
            </a:extLst>
          </p:cNvPr>
          <p:cNvSpPr/>
          <p:nvPr/>
        </p:nvSpPr>
        <p:spPr>
          <a:xfrm>
            <a:off x="363090" y="2505464"/>
            <a:ext cx="4876800" cy="1400383"/>
          </a:xfrm>
          <a:prstGeom prst="rect">
            <a:avLst/>
          </a:prstGeom>
        </p:spPr>
        <p:txBody>
          <a:bodyPr wrap="square">
            <a:spAutoFit/>
          </a:bodyPr>
          <a:lstStyle/>
          <a:p>
            <a:pPr algn="just" fontAlgn="t">
              <a:spcBef>
                <a:spcPts val="600"/>
              </a:spcBef>
              <a:spcAft>
                <a:spcPts val="600"/>
              </a:spcAft>
            </a:pPr>
            <a:r>
              <a:rPr lang="en-US" altLang="en-US" sz="2000" b="1" dirty="0" err="1">
                <a:solidFill>
                  <a:schemeClr val="bg1"/>
                </a:solidFill>
                <a:latin typeface="Tahoma" pitchFamily="34" charset="0"/>
                <a:ea typeface="Tahoma" pitchFamily="34" charset="0"/>
                <a:cs typeface="Tahoma" pitchFamily="34" charset="0"/>
              </a:rPr>
              <a:t>Dây</a:t>
            </a:r>
            <a:r>
              <a:rPr lang="en-US" altLang="en-US" sz="2000" b="1" dirty="0">
                <a:solidFill>
                  <a:schemeClr val="bg1"/>
                </a:solidFill>
                <a:latin typeface="Tahoma" pitchFamily="34" charset="0"/>
                <a:ea typeface="Tahoma" pitchFamily="34" charset="0"/>
                <a:cs typeface="Tahoma" pitchFamily="34" charset="0"/>
              </a:rPr>
              <a:t> </a:t>
            </a:r>
            <a:r>
              <a:rPr lang="en-US" altLang="en-US" sz="2000" b="1" dirty="0" err="1">
                <a:solidFill>
                  <a:schemeClr val="bg1"/>
                </a:solidFill>
                <a:latin typeface="Tahoma" pitchFamily="34" charset="0"/>
                <a:ea typeface="Tahoma" pitchFamily="34" charset="0"/>
                <a:cs typeface="Tahoma" pitchFamily="34" charset="0"/>
              </a:rPr>
              <a:t>Gắm</a:t>
            </a:r>
            <a:endParaRPr lang="en-US" altLang="en-US" sz="2000" b="1" dirty="0">
              <a:solidFill>
                <a:schemeClr val="bg1"/>
              </a:solidFill>
              <a:latin typeface="Tahoma" pitchFamily="34" charset="0"/>
              <a:ea typeface="Tahoma" pitchFamily="34" charset="0"/>
              <a:cs typeface="Tahoma" pitchFamily="34" charset="0"/>
            </a:endParaRPr>
          </a:p>
          <a:p>
            <a:pPr lvl="0"/>
            <a:r>
              <a:rPr lang="en-US" altLang="en-US" sz="2000" dirty="0" err="1">
                <a:solidFill>
                  <a:schemeClr val="bg1"/>
                </a:solidFill>
                <a:latin typeface="Tahoma" pitchFamily="34" charset="0"/>
                <a:ea typeface="Tahoma" pitchFamily="34" charset="0"/>
                <a:cs typeface="Tahoma" pitchFamily="34" charset="0"/>
              </a:rPr>
              <a:t>Hỗ</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trợ</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điều</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trị</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các</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bệnh</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lý</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về</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xương</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khớp</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như</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thấp</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khớp</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viêm</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khớp</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đau</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nhức</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xương</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khớp</a:t>
            </a:r>
            <a:r>
              <a:rPr lang="en-US" altLang="en-US" sz="2000" dirty="0">
                <a:solidFill>
                  <a:schemeClr val="bg1"/>
                </a:solidFill>
                <a:latin typeface="Tahoma" pitchFamily="34" charset="0"/>
                <a:ea typeface="Tahoma" pitchFamily="34" charset="0"/>
                <a:cs typeface="Tahoma" pitchFamily="34" charset="0"/>
              </a:rPr>
              <a:t>.</a:t>
            </a:r>
          </a:p>
        </p:txBody>
      </p:sp>
      <p:sp>
        <p:nvSpPr>
          <p:cNvPr id="3" name="Rectangle 2">
            <a:extLst>
              <a:ext uri="{FF2B5EF4-FFF2-40B4-BE49-F238E27FC236}">
                <a16:creationId xmlns:a16="http://schemas.microsoft.com/office/drawing/2014/main" id="{DF3E249D-7F68-4E70-AF20-9BE97DBE393B}"/>
              </a:ext>
            </a:extLst>
          </p:cNvPr>
          <p:cNvSpPr/>
          <p:nvPr/>
        </p:nvSpPr>
        <p:spPr>
          <a:xfrm>
            <a:off x="2894012" y="4038600"/>
            <a:ext cx="2590800" cy="1708160"/>
          </a:xfrm>
          <a:prstGeom prst="rect">
            <a:avLst/>
          </a:prstGeom>
        </p:spPr>
        <p:txBody>
          <a:bodyPr wrap="square">
            <a:spAutoFit/>
          </a:bodyPr>
          <a:lstStyle/>
          <a:p>
            <a:pPr algn="just" fontAlgn="t">
              <a:spcBef>
                <a:spcPts val="600"/>
              </a:spcBef>
              <a:spcAft>
                <a:spcPts val="600"/>
              </a:spcAft>
            </a:pPr>
            <a:r>
              <a:rPr lang="en-US" altLang="en-US" sz="2000" b="1" dirty="0" err="1">
                <a:solidFill>
                  <a:schemeClr val="bg1"/>
                </a:solidFill>
                <a:latin typeface="Tahoma" pitchFamily="34" charset="0"/>
                <a:ea typeface="Tahoma" pitchFamily="34" charset="0"/>
                <a:cs typeface="Tahoma" pitchFamily="34" charset="0"/>
              </a:rPr>
              <a:t>Cây</a:t>
            </a:r>
            <a:r>
              <a:rPr lang="en-US" altLang="en-US" sz="2000" b="1" dirty="0">
                <a:solidFill>
                  <a:schemeClr val="bg1"/>
                </a:solidFill>
                <a:latin typeface="Tahoma" pitchFamily="34" charset="0"/>
                <a:ea typeface="Tahoma" pitchFamily="34" charset="0"/>
                <a:cs typeface="Tahoma" pitchFamily="34" charset="0"/>
              </a:rPr>
              <a:t> </a:t>
            </a:r>
            <a:r>
              <a:rPr lang="en-US" altLang="en-US" sz="2000" b="1" dirty="0" err="1">
                <a:solidFill>
                  <a:schemeClr val="bg1"/>
                </a:solidFill>
                <a:latin typeface="Tahoma" pitchFamily="34" charset="0"/>
                <a:ea typeface="Tahoma" pitchFamily="34" charset="0"/>
                <a:cs typeface="Tahoma" pitchFamily="34" charset="0"/>
              </a:rPr>
              <a:t>Huyết</a:t>
            </a:r>
            <a:r>
              <a:rPr lang="en-US" altLang="en-US" sz="2000" b="1" dirty="0">
                <a:solidFill>
                  <a:schemeClr val="bg1"/>
                </a:solidFill>
                <a:latin typeface="Tahoma" pitchFamily="34" charset="0"/>
                <a:ea typeface="Tahoma" pitchFamily="34" charset="0"/>
                <a:cs typeface="Tahoma" pitchFamily="34" charset="0"/>
              </a:rPr>
              <a:t> </a:t>
            </a:r>
            <a:r>
              <a:rPr lang="en-US" altLang="en-US" sz="2000" b="1" dirty="0" err="1">
                <a:solidFill>
                  <a:schemeClr val="bg1"/>
                </a:solidFill>
                <a:latin typeface="Tahoma" pitchFamily="34" charset="0"/>
                <a:ea typeface="Tahoma" pitchFamily="34" charset="0"/>
                <a:cs typeface="Tahoma" pitchFamily="34" charset="0"/>
              </a:rPr>
              <a:t>Rồng</a:t>
            </a:r>
          </a:p>
          <a:p>
            <a:pPr lvl="0"/>
            <a:r>
              <a:rPr lang="en-US" altLang="en-US" sz="2000" dirty="0" err="1">
                <a:solidFill>
                  <a:schemeClr val="bg1"/>
                </a:solidFill>
                <a:latin typeface="Tahoma" pitchFamily="34" charset="0"/>
                <a:ea typeface="Tahoma" pitchFamily="34" charset="0"/>
                <a:cs typeface="Tahoma" pitchFamily="34" charset="0"/>
              </a:rPr>
              <a:t>làm</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mạnh</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gân</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xương</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thông</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kinh</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lạc</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Trị</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đau</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lưng</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gối</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tay</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chân</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tê</a:t>
            </a:r>
            <a:r>
              <a:rPr lang="en-US" altLang="en-US" sz="2000" dirty="0">
                <a:solidFill>
                  <a:schemeClr val="bg1"/>
                </a:solidFill>
                <a:latin typeface="Tahoma" pitchFamily="34" charset="0"/>
                <a:ea typeface="Tahoma" pitchFamily="34" charset="0"/>
                <a:cs typeface="Tahoma" pitchFamily="34" charset="0"/>
              </a:rPr>
              <a:t>.</a:t>
            </a:r>
          </a:p>
        </p:txBody>
      </p:sp>
      <p:sp>
        <p:nvSpPr>
          <p:cNvPr id="4" name="Rectangle 3">
            <a:extLst>
              <a:ext uri="{FF2B5EF4-FFF2-40B4-BE49-F238E27FC236}">
                <a16:creationId xmlns:a16="http://schemas.microsoft.com/office/drawing/2014/main" id="{DF3E249D-7F68-4E70-AF20-9BE97DBE393B}"/>
              </a:ext>
            </a:extLst>
          </p:cNvPr>
          <p:cNvSpPr/>
          <p:nvPr/>
        </p:nvSpPr>
        <p:spPr>
          <a:xfrm>
            <a:off x="5712619" y="2487940"/>
            <a:ext cx="6155162" cy="1092607"/>
          </a:xfrm>
          <a:prstGeom prst="rect">
            <a:avLst/>
          </a:prstGeom>
        </p:spPr>
        <p:txBody>
          <a:bodyPr wrap="square">
            <a:spAutoFit/>
          </a:bodyPr>
          <a:lstStyle/>
          <a:p>
            <a:pPr algn="just" fontAlgn="t">
              <a:spcBef>
                <a:spcPts val="600"/>
              </a:spcBef>
              <a:spcAft>
                <a:spcPts val="600"/>
              </a:spcAft>
            </a:pPr>
            <a:r>
              <a:rPr lang="en-US" altLang="en-US" sz="2000" b="1" dirty="0" err="1">
                <a:solidFill>
                  <a:schemeClr val="bg1"/>
                </a:solidFill>
                <a:latin typeface="Tahoma" pitchFamily="34" charset="0"/>
                <a:ea typeface="Tahoma" pitchFamily="34" charset="0"/>
                <a:cs typeface="Tahoma" pitchFamily="34" charset="0"/>
              </a:rPr>
              <a:t>Cây</a:t>
            </a:r>
            <a:r>
              <a:rPr lang="en-US" altLang="en-US" sz="2000" b="1" dirty="0">
                <a:solidFill>
                  <a:schemeClr val="bg1"/>
                </a:solidFill>
                <a:latin typeface="Tahoma" pitchFamily="34" charset="0"/>
                <a:ea typeface="Tahoma" pitchFamily="34" charset="0"/>
                <a:cs typeface="Tahoma" pitchFamily="34" charset="0"/>
              </a:rPr>
              <a:t> </a:t>
            </a:r>
            <a:r>
              <a:rPr lang="en-US" altLang="en-US" sz="2000" b="1" dirty="0" err="1">
                <a:solidFill>
                  <a:schemeClr val="bg1"/>
                </a:solidFill>
                <a:latin typeface="Tahoma" pitchFamily="34" charset="0"/>
                <a:ea typeface="Tahoma" pitchFamily="34" charset="0"/>
                <a:cs typeface="Tahoma" pitchFamily="34" charset="0"/>
              </a:rPr>
              <a:t>Đau</a:t>
            </a:r>
            <a:r>
              <a:rPr lang="en-US" altLang="en-US" sz="2000" b="1" dirty="0">
                <a:solidFill>
                  <a:schemeClr val="bg1"/>
                </a:solidFill>
                <a:latin typeface="Tahoma" pitchFamily="34" charset="0"/>
                <a:ea typeface="Tahoma" pitchFamily="34" charset="0"/>
                <a:cs typeface="Tahoma" pitchFamily="34" charset="0"/>
              </a:rPr>
              <a:t> </a:t>
            </a:r>
            <a:r>
              <a:rPr lang="en-US" altLang="en-US" sz="2000" b="1" dirty="0" err="1">
                <a:solidFill>
                  <a:schemeClr val="bg1"/>
                </a:solidFill>
                <a:latin typeface="Tahoma" pitchFamily="34" charset="0"/>
                <a:ea typeface="Tahoma" pitchFamily="34" charset="0"/>
                <a:cs typeface="Tahoma" pitchFamily="34" charset="0"/>
              </a:rPr>
              <a:t>Xương</a:t>
            </a:r>
            <a:endParaRPr lang="en-US" altLang="en-US" sz="2000" b="1" dirty="0">
              <a:solidFill>
                <a:schemeClr val="bg1"/>
              </a:solidFill>
              <a:latin typeface="Tahoma" pitchFamily="34" charset="0"/>
              <a:ea typeface="Tahoma" pitchFamily="34" charset="0"/>
              <a:cs typeface="Tahoma" pitchFamily="34" charset="0"/>
            </a:endParaRPr>
          </a:p>
          <a:p>
            <a:pPr lvl="0"/>
            <a:r>
              <a:rPr lang="en-US" altLang="en-US" sz="2000" dirty="0" err="1">
                <a:solidFill>
                  <a:schemeClr val="bg1"/>
                </a:solidFill>
                <a:latin typeface="Tahoma" pitchFamily="34" charset="0"/>
                <a:ea typeface="Tahoma" pitchFamily="34" charset="0"/>
                <a:cs typeface="Tahoma" pitchFamily="34" charset="0"/>
              </a:rPr>
              <a:t>Khu</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phong</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trừ</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thấp</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dùng</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chữa</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những</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triệu chứng</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của</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bệnh</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tê</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thấp</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đau</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nhức</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xương</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khớp</a:t>
            </a:r>
            <a:r>
              <a:rPr lang="en-US" altLang="en-US" sz="2000" dirty="0">
                <a:solidFill>
                  <a:schemeClr val="bg1"/>
                </a:solidFill>
                <a:latin typeface="Tahoma" pitchFamily="34" charset="0"/>
                <a:ea typeface="Tahoma" pitchFamily="34" charset="0"/>
                <a:cs typeface="Tahoma" pitchFamily="34" charset="0"/>
              </a:rPr>
              <a:t>.</a:t>
            </a:r>
          </a:p>
        </p:txBody>
      </p:sp>
      <p:sp>
        <p:nvSpPr>
          <p:cNvPr id="5" name="Rectangle 4">
            <a:extLst>
              <a:ext uri="{FF2B5EF4-FFF2-40B4-BE49-F238E27FC236}">
                <a16:creationId xmlns:a16="http://schemas.microsoft.com/office/drawing/2014/main" id="{DF3E249D-7F68-4E70-AF20-9BE97DBE393B}"/>
              </a:ext>
            </a:extLst>
          </p:cNvPr>
          <p:cNvSpPr/>
          <p:nvPr/>
        </p:nvSpPr>
        <p:spPr>
          <a:xfrm>
            <a:off x="8322327" y="4070506"/>
            <a:ext cx="3487368" cy="1400383"/>
          </a:xfrm>
          <a:prstGeom prst="rect">
            <a:avLst/>
          </a:prstGeom>
        </p:spPr>
        <p:txBody>
          <a:bodyPr wrap="square">
            <a:spAutoFit/>
          </a:bodyPr>
          <a:lstStyle/>
          <a:p>
            <a:pPr algn="just" fontAlgn="t">
              <a:spcBef>
                <a:spcPts val="600"/>
              </a:spcBef>
              <a:spcAft>
                <a:spcPts val="600"/>
              </a:spcAft>
            </a:pPr>
            <a:r>
              <a:rPr lang="en-US" altLang="en-US" sz="2000" b="1" dirty="0" err="1">
                <a:solidFill>
                  <a:schemeClr val="bg1"/>
                </a:solidFill>
                <a:latin typeface="Tahoma" pitchFamily="34" charset="0"/>
                <a:ea typeface="Tahoma" pitchFamily="34" charset="0"/>
                <a:cs typeface="Tahoma" pitchFamily="34" charset="0"/>
              </a:rPr>
              <a:t>Cây</a:t>
            </a:r>
            <a:r>
              <a:rPr lang="en-US" altLang="en-US" sz="2000" b="1" dirty="0">
                <a:solidFill>
                  <a:schemeClr val="bg1"/>
                </a:solidFill>
                <a:latin typeface="Tahoma" pitchFamily="34" charset="0"/>
                <a:ea typeface="Tahoma" pitchFamily="34" charset="0"/>
                <a:cs typeface="Tahoma" pitchFamily="34" charset="0"/>
              </a:rPr>
              <a:t> </a:t>
            </a:r>
            <a:r>
              <a:rPr lang="en-US" altLang="en-US" sz="2000" b="1" dirty="0" err="1">
                <a:solidFill>
                  <a:schemeClr val="bg1"/>
                </a:solidFill>
                <a:latin typeface="Tahoma" pitchFamily="34" charset="0"/>
                <a:ea typeface="Tahoma" pitchFamily="34" charset="0"/>
                <a:cs typeface="Tahoma" pitchFamily="34" charset="0"/>
              </a:rPr>
              <a:t>Nhàu</a:t>
            </a:r>
            <a:endParaRPr lang="en-US" altLang="en-US" sz="2000" b="1" dirty="0">
              <a:solidFill>
                <a:schemeClr val="bg1"/>
              </a:solidFill>
              <a:latin typeface="Tahoma" pitchFamily="34" charset="0"/>
              <a:ea typeface="Tahoma" pitchFamily="34" charset="0"/>
              <a:cs typeface="Tahoma" pitchFamily="34" charset="0"/>
            </a:endParaRPr>
          </a:p>
          <a:p>
            <a:pPr lvl="0"/>
            <a:r>
              <a:rPr lang="en-US" altLang="en-US" sz="2000" dirty="0" err="1">
                <a:solidFill>
                  <a:schemeClr val="bg1"/>
                </a:solidFill>
                <a:latin typeface="Tahoma" pitchFamily="34" charset="0"/>
                <a:ea typeface="Tahoma" pitchFamily="34" charset="0"/>
                <a:cs typeface="Tahoma" pitchFamily="34" charset="0"/>
              </a:rPr>
              <a:t>Chữa</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các</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bệnh</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liên</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quan</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cơ</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và</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khớp</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như</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viêm</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khớp</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nhức</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xương</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cổ</a:t>
            </a:r>
            <a:r>
              <a:rPr lang="en-US" altLang="en-US" sz="2000" dirty="0">
                <a:solidFill>
                  <a:schemeClr val="bg1"/>
                </a:solidFill>
                <a:latin typeface="Tahoma" pitchFamily="34" charset="0"/>
                <a:ea typeface="Tahoma" pitchFamily="34" charset="0"/>
                <a:cs typeface="Tahoma" pitchFamily="34" charset="0"/>
              </a:rPr>
              <a:t> </a:t>
            </a:r>
            <a:r>
              <a:rPr lang="en-US" altLang="en-US" sz="2000" dirty="0" err="1">
                <a:solidFill>
                  <a:schemeClr val="bg1"/>
                </a:solidFill>
                <a:latin typeface="Tahoma" pitchFamily="34" charset="0"/>
                <a:ea typeface="Tahoma" pitchFamily="34" charset="0"/>
                <a:cs typeface="Tahoma" pitchFamily="34" charset="0"/>
              </a:rPr>
              <a:t>tay</a:t>
            </a:r>
            <a:r>
              <a:rPr lang="en-US" altLang="en-US" sz="2000" dirty="0">
                <a:solidFill>
                  <a:schemeClr val="bg1"/>
                </a:solidFill>
                <a:latin typeface="Tahoma" pitchFamily="34" charset="0"/>
                <a:ea typeface="Tahoma" pitchFamily="34" charset="0"/>
                <a:cs typeface="Tahoma" pitchFamily="34" charset="0"/>
              </a:rPr>
              <a:t>.</a:t>
            </a:r>
          </a:p>
        </p:txBody>
      </p:sp>
      <p:pic>
        <p:nvPicPr>
          <p:cNvPr id="6" name="Picture 5">
            <a:extLst>
              <a:ext uri="{FF2B5EF4-FFF2-40B4-BE49-F238E27FC236}">
                <a16:creationId xmlns:a16="http://schemas.microsoft.com/office/drawing/2014/main" id="{8D9624AF-0AE5-4B74-8B77-A5915F43798A}"/>
              </a:ext>
            </a:extLst>
          </p:cNvPr>
          <p:cNvPicPr>
            <a:picLocks noChangeAspect="1"/>
          </p:cNvPicPr>
          <p:nvPr/>
        </p:nvPicPr>
        <p:blipFill>
          <a:blip r:embed="rId2"/>
          <a:stretch>
            <a:fillRect/>
          </a:stretch>
        </p:blipFill>
        <p:spPr>
          <a:xfrm>
            <a:off x="10908565" y="116072"/>
            <a:ext cx="901130" cy="642185"/>
          </a:xfrm>
          <a:prstGeom prst="rect">
            <a:avLst/>
          </a:prstGeom>
        </p:spPr>
      </p:pic>
      <p:pic>
        <p:nvPicPr>
          <p:cNvPr id="241666" name="Picture 2" descr="C:\Users\Administrator\Desktop\SVK 2021\Viên Joints\cây đau xương.jpg"/>
          <p:cNvPicPr>
            <a:picLocks noChangeAspect="1" noChangeArrowheads="1"/>
          </p:cNvPicPr>
          <p:nvPr/>
        </p:nvPicPr>
        <p:blipFill>
          <a:blip r:embed="rId3"/>
          <a:srcRect/>
          <a:stretch>
            <a:fillRect/>
          </a:stretch>
        </p:blipFill>
        <p:spPr bwMode="auto">
          <a:xfrm>
            <a:off x="5713411" y="685799"/>
            <a:ext cx="2359689" cy="1769767"/>
          </a:xfrm>
          <a:prstGeom prst="rect">
            <a:avLst/>
          </a:prstGeom>
          <a:noFill/>
        </p:spPr>
      </p:pic>
      <p:pic>
        <p:nvPicPr>
          <p:cNvPr id="241667" name="Picture 3" descr="C:\Users\Administrator\Desktop\SVK 2021\Viên Joints\cay-huyet-rong.jpg"/>
          <p:cNvPicPr>
            <a:picLocks noChangeAspect="1" noChangeArrowheads="1"/>
          </p:cNvPicPr>
          <p:nvPr/>
        </p:nvPicPr>
        <p:blipFill>
          <a:blip r:embed="rId4" cstate="print"/>
          <a:srcRect/>
          <a:stretch>
            <a:fillRect/>
          </a:stretch>
        </p:blipFill>
        <p:spPr bwMode="auto">
          <a:xfrm>
            <a:off x="454024" y="4230194"/>
            <a:ext cx="2484994" cy="1524000"/>
          </a:xfrm>
          <a:prstGeom prst="rect">
            <a:avLst/>
          </a:prstGeom>
          <a:noFill/>
        </p:spPr>
      </p:pic>
      <p:pic>
        <p:nvPicPr>
          <p:cNvPr id="241668" name="Picture 4" descr="C:\Users\Administrator\Desktop\SVK 2021\Viên Joints\day-gam-2.png"/>
          <p:cNvPicPr>
            <a:picLocks noChangeAspect="1" noChangeArrowheads="1"/>
          </p:cNvPicPr>
          <p:nvPr/>
        </p:nvPicPr>
        <p:blipFill>
          <a:blip r:embed="rId5"/>
          <a:srcRect/>
          <a:stretch>
            <a:fillRect/>
          </a:stretch>
        </p:blipFill>
        <p:spPr bwMode="auto">
          <a:xfrm>
            <a:off x="423609" y="720872"/>
            <a:ext cx="4755762" cy="1767068"/>
          </a:xfrm>
          <a:prstGeom prst="rect">
            <a:avLst/>
          </a:prstGeom>
          <a:noFill/>
        </p:spPr>
      </p:pic>
      <p:pic>
        <p:nvPicPr>
          <p:cNvPr id="241669" name="Picture 5" descr="C:\Users\Administrator\Desktop\SVK 2021\Viên Joints\cây nhàu.jpg"/>
          <p:cNvPicPr>
            <a:picLocks noChangeAspect="1" noChangeArrowheads="1"/>
          </p:cNvPicPr>
          <p:nvPr/>
        </p:nvPicPr>
        <p:blipFill>
          <a:blip r:embed="rId6"/>
          <a:srcRect/>
          <a:stretch>
            <a:fillRect/>
          </a:stretch>
        </p:blipFill>
        <p:spPr bwMode="auto">
          <a:xfrm>
            <a:off x="5713412" y="4102101"/>
            <a:ext cx="2209800" cy="1658499"/>
          </a:xfrm>
          <a:prstGeom prst="rect">
            <a:avLst/>
          </a:prstGeom>
          <a:noFill/>
        </p:spPr>
      </p:pic>
      <p:cxnSp>
        <p:nvCxnSpPr>
          <p:cNvPr id="21" name="Straight Connector 20"/>
          <p:cNvCxnSpPr/>
          <p:nvPr/>
        </p:nvCxnSpPr>
        <p:spPr>
          <a:xfrm rot="5400000">
            <a:off x="2855912" y="3543300"/>
            <a:ext cx="5257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55612" y="3886200"/>
            <a:ext cx="112776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A picture containing fruit, edible seed, meal&#10;&#10;Description automatically generated">
            <a:extLst>
              <a:ext uri="{FF2B5EF4-FFF2-40B4-BE49-F238E27FC236}">
                <a16:creationId xmlns:a16="http://schemas.microsoft.com/office/drawing/2014/main" id="{651ECBE7-B881-5916-B9BF-185A12B0A7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7012" y="696579"/>
            <a:ext cx="2949611" cy="176706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2FD636-30BD-473A-A3A8-8DF128CB9E33}"/>
              </a:ext>
            </a:extLst>
          </p:cNvPr>
          <p:cNvSpPr>
            <a:spLocks noChangeArrowheads="1"/>
          </p:cNvSpPr>
          <p:nvPr/>
        </p:nvSpPr>
        <p:spPr bwMode="auto">
          <a:xfrm>
            <a:off x="989012" y="1447800"/>
            <a:ext cx="10134600" cy="393954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3200" b="1" dirty="0">
                <a:solidFill>
                  <a:schemeClr val="bg1"/>
                </a:solidFill>
                <a:latin typeface="Tahoma" pitchFamily="34" charset="0"/>
                <a:ea typeface="Tahoma" pitchFamily="34" charset="0"/>
                <a:cs typeface="Tahoma" pitchFamily="34" charset="0"/>
              </a:rPr>
              <a:t>CÔNG DỤNG</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3200" dirty="0" err="1">
                <a:solidFill>
                  <a:schemeClr val="bg1"/>
                </a:solidFill>
                <a:latin typeface="Tahoma" pitchFamily="34" charset="0"/>
                <a:ea typeface="Tahoma" pitchFamily="34" charset="0"/>
                <a:cs typeface="Tahoma" pitchFamily="34" charset="0"/>
              </a:rPr>
              <a:t>Hỗ</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trợ</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mạnh</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gân</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cốt</a:t>
            </a:r>
            <a:r>
              <a:rPr lang="en-US" altLang="en-US" sz="3200" dirty="0">
                <a:solidFill>
                  <a:schemeClr val="bg1"/>
                </a:solidFill>
                <a:latin typeface="Tahoma" pitchFamily="34" charset="0"/>
                <a:ea typeface="Tahoma" pitchFamily="34" charset="0"/>
                <a:cs typeface="Tahoma" pitchFamily="34" charset="0"/>
              </a:rPr>
              <a:t>, giúp </a:t>
            </a:r>
            <a:r>
              <a:rPr lang="en-US" altLang="en-US" sz="3200" dirty="0" err="1">
                <a:solidFill>
                  <a:schemeClr val="bg1"/>
                </a:solidFill>
                <a:latin typeface="Tahoma" pitchFamily="34" charset="0"/>
                <a:ea typeface="Tahoma" pitchFamily="34" charset="0"/>
                <a:cs typeface="Tahoma" pitchFamily="34" charset="0"/>
              </a:rPr>
              <a:t>giảm</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đau</a:t>
            </a:r>
            <a:r>
              <a:rPr lang="en-US" altLang="en-US" sz="3200" dirty="0">
                <a:solidFill>
                  <a:schemeClr val="bg1"/>
                </a:solidFill>
                <a:latin typeface="Tahoma" pitchFamily="34" charset="0"/>
                <a:ea typeface="Tahoma" pitchFamily="34" charset="0"/>
                <a:cs typeface="Tahoma" pitchFamily="34" charset="0"/>
              </a:rPr>
              <a:t>,</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3200" dirty="0" err="1">
                <a:solidFill>
                  <a:schemeClr val="bg1"/>
                </a:solidFill>
                <a:latin typeface="Tahoma" pitchFamily="34" charset="0"/>
                <a:ea typeface="Tahoma" pitchFamily="34" charset="0"/>
                <a:cs typeface="Tahoma" pitchFamily="34" charset="0"/>
              </a:rPr>
              <a:t>mỏi</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xương</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khớp</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vai</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gáy</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cột</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sống</a:t>
            </a:r>
            <a:r>
              <a:rPr lang="en-US" altLang="en-US" sz="3200" dirty="0">
                <a:solidFill>
                  <a:schemeClr val="bg1"/>
                </a:solidFill>
                <a:latin typeface="Tahoma" pitchFamily="34" charset="0"/>
                <a:ea typeface="Tahoma" pitchFamily="34" charset="0"/>
                <a:cs typeface="Tahoma" pitchFamily="34" charset="0"/>
              </a:rPr>
              <a:t> do </a:t>
            </a:r>
            <a:r>
              <a:rPr lang="en-US" altLang="en-US" sz="3200" dirty="0" err="1">
                <a:solidFill>
                  <a:schemeClr val="bg1"/>
                </a:solidFill>
                <a:latin typeface="Tahoma" pitchFamily="34" charset="0"/>
                <a:ea typeface="Tahoma" pitchFamily="34" charset="0"/>
                <a:cs typeface="Tahoma" pitchFamily="34" charset="0"/>
              </a:rPr>
              <a:t>phong</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thấp</a:t>
            </a:r>
            <a:r>
              <a:rPr lang="en-US" altLang="en-US" sz="3200" dirty="0">
                <a:solidFill>
                  <a:schemeClr val="bg1"/>
                </a:solidFill>
                <a:latin typeface="Tahoma" pitchFamily="34" charset="0"/>
                <a:ea typeface="Tahoma" pitchFamily="34" charset="0"/>
                <a:cs typeface="Tahoma" pitchFamily="34" charset="0"/>
              </a:rPr>
              <a:t>.</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3200" b="1" dirty="0">
                <a:solidFill>
                  <a:schemeClr val="bg1"/>
                </a:solidFill>
                <a:latin typeface="Tahoma" pitchFamily="34" charset="0"/>
                <a:ea typeface="Tahoma" pitchFamily="34" charset="0"/>
                <a:cs typeface="Tahoma" pitchFamily="34" charset="0"/>
              </a:rPr>
              <a:t>ĐỐI TƯỢNG SỬ DỤNG</a:t>
            </a:r>
          </a:p>
          <a:p>
            <a:r>
              <a:rPr lang="en-US" altLang="en-US" sz="3200" dirty="0" err="1">
                <a:solidFill>
                  <a:schemeClr val="bg1"/>
                </a:solidFill>
                <a:latin typeface="Tahoma" pitchFamily="34" charset="0"/>
                <a:ea typeface="Tahoma" pitchFamily="34" charset="0"/>
                <a:cs typeface="Tahoma" pitchFamily="34" charset="0"/>
              </a:rPr>
              <a:t>Người</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bị</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tê</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đau</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nhức</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mỏi</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xương</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khớp</a:t>
            </a:r>
            <a:r>
              <a:rPr lang="en-US" altLang="en-US" sz="3200" dirty="0">
                <a:solidFill>
                  <a:schemeClr val="bg1"/>
                </a:solidFill>
                <a:latin typeface="Tahoma" pitchFamily="34" charset="0"/>
                <a:ea typeface="Tahoma" pitchFamily="34" charset="0"/>
                <a:cs typeface="Tahoma" pitchFamily="34" charset="0"/>
              </a:rPr>
              <a:t>, </a:t>
            </a:r>
          </a:p>
          <a:p>
            <a:r>
              <a:rPr lang="en-US" altLang="en-US" sz="3200" dirty="0" err="1">
                <a:solidFill>
                  <a:schemeClr val="bg1"/>
                </a:solidFill>
                <a:latin typeface="Tahoma" pitchFamily="34" charset="0"/>
                <a:ea typeface="Tahoma" pitchFamily="34" charset="0"/>
                <a:cs typeface="Tahoma" pitchFamily="34" charset="0"/>
              </a:rPr>
              <a:t>cột</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sống</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thắt</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lưng</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vai</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gáy</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chân</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tay</a:t>
            </a:r>
            <a:r>
              <a:rPr lang="en-US" altLang="en-US" sz="3200" dirty="0">
                <a:solidFill>
                  <a:schemeClr val="bg1"/>
                </a:solidFill>
                <a:latin typeface="Tahoma" pitchFamily="34" charset="0"/>
                <a:ea typeface="Tahoma" pitchFamily="34" charset="0"/>
                <a:cs typeface="Tahoma" pitchFamily="34" charset="0"/>
              </a:rPr>
              <a:t> do </a:t>
            </a:r>
            <a:r>
              <a:rPr lang="en-US" altLang="en-US" sz="3200" dirty="0" err="1">
                <a:solidFill>
                  <a:schemeClr val="bg1"/>
                </a:solidFill>
                <a:latin typeface="Tahoma" pitchFamily="34" charset="0"/>
                <a:ea typeface="Tahoma" pitchFamily="34" charset="0"/>
                <a:cs typeface="Tahoma" pitchFamily="34" charset="0"/>
              </a:rPr>
              <a:t>phong</a:t>
            </a:r>
            <a:r>
              <a:rPr lang="en-US" altLang="en-US" sz="3200" dirty="0">
                <a:solidFill>
                  <a:schemeClr val="bg1"/>
                </a:solidFill>
                <a:latin typeface="Tahoma" pitchFamily="34" charset="0"/>
                <a:ea typeface="Tahoma" pitchFamily="34" charset="0"/>
                <a:cs typeface="Tahoma" pitchFamily="34" charset="0"/>
              </a:rPr>
              <a:t> </a:t>
            </a:r>
            <a:r>
              <a:rPr lang="en-US" altLang="en-US" sz="3200" dirty="0" err="1">
                <a:solidFill>
                  <a:schemeClr val="bg1"/>
                </a:solidFill>
                <a:latin typeface="Tahoma" pitchFamily="34" charset="0"/>
                <a:ea typeface="Tahoma" pitchFamily="34" charset="0"/>
                <a:cs typeface="Tahoma" pitchFamily="34" charset="0"/>
              </a:rPr>
              <a:t>thấp</a:t>
            </a:r>
            <a:r>
              <a:rPr lang="en-US" altLang="en-US" sz="3200" b="1" dirty="0">
                <a:solidFill>
                  <a:schemeClr val="bg1"/>
                </a:solidFill>
                <a:latin typeface="Calibri" pitchFamily="34" charset="0"/>
                <a:cs typeface="Calibri" pitchFamily="34" charset="0"/>
              </a:rPr>
              <a:t>.</a:t>
            </a:r>
          </a:p>
        </p:txBody>
      </p:sp>
      <p:sp>
        <p:nvSpPr>
          <p:cNvPr id="3" name="Rectangle 2">
            <a:extLst>
              <a:ext uri="{FF2B5EF4-FFF2-40B4-BE49-F238E27FC236}">
                <a16:creationId xmlns:a16="http://schemas.microsoft.com/office/drawing/2014/main" id="{EC784530-9378-4944-B549-04DC61A13DF2}"/>
              </a:ext>
            </a:extLst>
          </p:cNvPr>
          <p:cNvSpPr/>
          <p:nvPr/>
        </p:nvSpPr>
        <p:spPr>
          <a:xfrm>
            <a:off x="10056812" y="6324600"/>
            <a:ext cx="3886201" cy="400110"/>
          </a:xfrm>
          <a:prstGeom prst="rect">
            <a:avLst/>
          </a:prstGeom>
        </p:spPr>
        <p:txBody>
          <a:bodyPr wrap="square">
            <a:spAutoFit/>
          </a:bodyPr>
          <a:lstStyle/>
          <a:p>
            <a:r>
              <a:rPr lang="en-US" sz="2000" b="1" dirty="0">
                <a:solidFill>
                  <a:schemeClr val="accent1"/>
                </a:solidFill>
              </a:rPr>
              <a:t>LANUI® JOINTS</a:t>
            </a:r>
            <a:endParaRPr lang="en-US" sz="2000" b="1" i="0" dirty="0">
              <a:solidFill>
                <a:schemeClr val="accent1"/>
              </a:solidFill>
              <a:effectLst/>
            </a:endParaRPr>
          </a:p>
        </p:txBody>
      </p:sp>
      <p:pic>
        <p:nvPicPr>
          <p:cNvPr id="4" name="Picture 3">
            <a:extLst>
              <a:ext uri="{FF2B5EF4-FFF2-40B4-BE49-F238E27FC236}">
                <a16:creationId xmlns:a16="http://schemas.microsoft.com/office/drawing/2014/main" id="{8D9624AF-0AE5-4B74-8B77-A5915F43798A}"/>
              </a:ext>
            </a:extLst>
          </p:cNvPr>
          <p:cNvPicPr>
            <a:picLocks noChangeAspect="1"/>
          </p:cNvPicPr>
          <p:nvPr/>
        </p:nvPicPr>
        <p:blipFill>
          <a:blip r:embed="rId2"/>
          <a:stretch>
            <a:fillRect/>
          </a:stretch>
        </p:blipFill>
        <p:spPr>
          <a:xfrm>
            <a:off x="10908565" y="116072"/>
            <a:ext cx="901130" cy="642185"/>
          </a:xfrm>
          <a:prstGeom prst="rect">
            <a:avLst/>
          </a:prstGeom>
        </p:spPr>
      </p:pic>
    </p:spTree>
    <p:extLst>
      <p:ext uri="{BB962C8B-B14F-4D97-AF65-F5344CB8AC3E}">
        <p14:creationId xmlns:p14="http://schemas.microsoft.com/office/powerpoint/2010/main" val="1197868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248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4"/>
          </p:nvPr>
        </p:nvSpPr>
        <p:spPr>
          <a:xfrm>
            <a:off x="886545" y="6381437"/>
            <a:ext cx="358747" cy="215388"/>
          </a:xfrm>
          <a:prstGeom prst="rect">
            <a:avLst/>
          </a:prstGeom>
        </p:spPr>
        <p:txBody>
          <a:bodyPr/>
          <a:lstStyle/>
          <a:p>
            <a:fld id="{9EE92F51-9D7A-4895-B642-F19EBC2F5403}" type="slidenum">
              <a:rPr lang="en-US" smtClean="0"/>
              <a:pPr/>
              <a:t>24</a:t>
            </a:fld>
            <a:endParaRPr lang="en-US" dirty="0"/>
          </a:p>
        </p:txBody>
      </p:sp>
      <p:sp>
        <p:nvSpPr>
          <p:cNvPr id="8" name="Rectangle 7"/>
          <p:cNvSpPr/>
          <p:nvPr/>
        </p:nvSpPr>
        <p:spPr>
          <a:xfrm>
            <a:off x="3856623" y="3182673"/>
            <a:ext cx="1875934" cy="18465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50000"/>
              </a:lnSpc>
            </a:pPr>
            <a:r>
              <a:rPr lang="en-US" sz="1999" dirty="0">
                <a:solidFill>
                  <a:schemeClr val="tx1"/>
                </a:solidFill>
              </a:rPr>
              <a:t>4 </a:t>
            </a:r>
            <a:r>
              <a:rPr lang="en-US" sz="1999" dirty="0" err="1">
                <a:solidFill>
                  <a:schemeClr val="tx1"/>
                </a:solidFill>
              </a:rPr>
              <a:t>vỉ</a:t>
            </a:r>
            <a:r>
              <a:rPr lang="en-US" sz="1999" dirty="0">
                <a:solidFill>
                  <a:schemeClr val="tx1"/>
                </a:solidFill>
              </a:rPr>
              <a:t> x 10</a:t>
            </a:r>
          </a:p>
        </p:txBody>
      </p:sp>
      <p:sp>
        <p:nvSpPr>
          <p:cNvPr id="9" name="Chevron 8"/>
          <p:cNvSpPr/>
          <p:nvPr/>
        </p:nvSpPr>
        <p:spPr>
          <a:xfrm>
            <a:off x="9753660" y="2145379"/>
            <a:ext cx="2135206" cy="938727"/>
          </a:xfrm>
          <a:prstGeom prst="chevron">
            <a:avLst>
              <a:gd name="adj" fmla="val 20758"/>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a:solidFill>
                  <a:schemeClr val="tx1"/>
                </a:solidFill>
                <a:ea typeface="Bebas Neue" charset="0"/>
                <a:cs typeface="Bebas Neue" charset="0"/>
              </a:rPr>
              <a:t>HDSD</a:t>
            </a:r>
          </a:p>
        </p:txBody>
      </p:sp>
      <p:sp>
        <p:nvSpPr>
          <p:cNvPr id="10" name="Chevron 9"/>
          <p:cNvSpPr/>
          <p:nvPr/>
        </p:nvSpPr>
        <p:spPr>
          <a:xfrm>
            <a:off x="7787455" y="2145379"/>
            <a:ext cx="2135206" cy="938727"/>
          </a:xfrm>
          <a:prstGeom prst="chevron">
            <a:avLst>
              <a:gd name="adj" fmla="val 20758"/>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a:solidFill>
                  <a:schemeClr val="tx1"/>
                </a:solidFill>
                <a:ea typeface="Bebas Neue" charset="0"/>
                <a:cs typeface="Bebas Neue" charset="0"/>
              </a:rPr>
              <a:t>HSD</a:t>
            </a:r>
          </a:p>
        </p:txBody>
      </p:sp>
      <p:sp>
        <p:nvSpPr>
          <p:cNvPr id="11" name="Chevron 10"/>
          <p:cNvSpPr/>
          <p:nvPr/>
        </p:nvSpPr>
        <p:spPr>
          <a:xfrm>
            <a:off x="5821247" y="2145379"/>
            <a:ext cx="2135208" cy="938727"/>
          </a:xfrm>
          <a:prstGeom prst="chevron">
            <a:avLst>
              <a:gd name="adj" fmla="val 20758"/>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err="1">
                <a:solidFill>
                  <a:schemeClr val="tx1"/>
                </a:solidFill>
                <a:ea typeface="Bebas Neue" charset="0"/>
                <a:cs typeface="Bebas Neue" charset="0"/>
              </a:rPr>
              <a:t>Giá</a:t>
            </a:r>
            <a:r>
              <a:rPr lang="en-US" sz="2399" dirty="0">
                <a:solidFill>
                  <a:schemeClr val="tx1"/>
                </a:solidFill>
                <a:ea typeface="Bebas Neue" charset="0"/>
                <a:cs typeface="Bebas Neue" charset="0"/>
              </a:rPr>
              <a:t> </a:t>
            </a:r>
            <a:r>
              <a:rPr lang="en-US" sz="2399" dirty="0" err="1">
                <a:solidFill>
                  <a:schemeClr val="tx1"/>
                </a:solidFill>
                <a:ea typeface="Bebas Neue" charset="0"/>
                <a:cs typeface="Bebas Neue" charset="0"/>
              </a:rPr>
              <a:t>bán</a:t>
            </a:r>
            <a:endParaRPr lang="en-US" sz="2399" dirty="0">
              <a:solidFill>
                <a:schemeClr val="tx1"/>
              </a:solidFill>
              <a:ea typeface="Bebas Neue" charset="0"/>
              <a:cs typeface="Bebas Neue" charset="0"/>
            </a:endParaRPr>
          </a:p>
        </p:txBody>
      </p:sp>
      <p:sp>
        <p:nvSpPr>
          <p:cNvPr id="12" name="Pentagon 11"/>
          <p:cNvSpPr/>
          <p:nvPr/>
        </p:nvSpPr>
        <p:spPr>
          <a:xfrm>
            <a:off x="3780442" y="2145379"/>
            <a:ext cx="2209805" cy="938727"/>
          </a:xfrm>
          <a:prstGeom prst="homePlate">
            <a:avLst>
              <a:gd name="adj" fmla="val 2114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n-US" sz="2399" dirty="0" err="1">
                <a:solidFill>
                  <a:schemeClr val="tx1"/>
                </a:solidFill>
                <a:latin typeface="Source Sans Pro Black" panose="020B0803030403020204" pitchFamily="34" charset="-18"/>
                <a:ea typeface="Bebas Neue" charset="0"/>
                <a:cs typeface="Bebas Neue" charset="0"/>
              </a:rPr>
              <a:t>Quy</a:t>
            </a:r>
            <a:r>
              <a:rPr lang="en-US" sz="2399" dirty="0">
                <a:solidFill>
                  <a:schemeClr val="tx1"/>
                </a:solidFill>
                <a:latin typeface="Source Sans Pro Black" panose="020B0803030403020204" pitchFamily="34" charset="-18"/>
                <a:ea typeface="Bebas Neue" charset="0"/>
                <a:cs typeface="Bebas Neue" charset="0"/>
              </a:rPr>
              <a:t> </a:t>
            </a:r>
            <a:r>
              <a:rPr lang="en-US" sz="2399" dirty="0" err="1">
                <a:solidFill>
                  <a:schemeClr val="tx1"/>
                </a:solidFill>
                <a:latin typeface="Source Sans Pro Black" panose="020B0803030403020204" pitchFamily="34" charset="-18"/>
                <a:ea typeface="Bebas Neue" charset="0"/>
                <a:cs typeface="Bebas Neue" charset="0"/>
              </a:rPr>
              <a:t>cách</a:t>
            </a:r>
            <a:endParaRPr lang="en-US" sz="2399" dirty="0">
              <a:solidFill>
                <a:schemeClr val="tx1"/>
              </a:solidFill>
              <a:latin typeface="Source Sans Pro Black" panose="020B0803030403020204" pitchFamily="34" charset="-18"/>
              <a:ea typeface="Bebas Neue" charset="0"/>
              <a:cs typeface="Bebas Neue" charset="0"/>
            </a:endParaRPr>
          </a:p>
        </p:txBody>
      </p:sp>
      <p:sp>
        <p:nvSpPr>
          <p:cNvPr id="13" name="Rectangle 12"/>
          <p:cNvSpPr/>
          <p:nvPr/>
        </p:nvSpPr>
        <p:spPr>
          <a:xfrm>
            <a:off x="5836946" y="3182672"/>
            <a:ext cx="1875934" cy="18465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sz="1999" dirty="0">
              <a:solidFill>
                <a:schemeClr val="tx1"/>
              </a:solidFill>
            </a:endParaRPr>
          </a:p>
        </p:txBody>
      </p:sp>
      <p:sp>
        <p:nvSpPr>
          <p:cNvPr id="14" name="Rectangle 13"/>
          <p:cNvSpPr/>
          <p:nvPr/>
        </p:nvSpPr>
        <p:spPr>
          <a:xfrm>
            <a:off x="7817269" y="3182672"/>
            <a:ext cx="1875934" cy="18465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sz="1999" dirty="0">
              <a:solidFill>
                <a:schemeClr val="tx1"/>
              </a:solidFill>
            </a:endParaRPr>
          </a:p>
          <a:p>
            <a:pPr algn="ctr">
              <a:lnSpc>
                <a:spcPct val="150000"/>
              </a:lnSpc>
            </a:pPr>
            <a:r>
              <a:rPr lang="en-US" sz="1999" dirty="0">
                <a:solidFill>
                  <a:schemeClr val="tx1"/>
                </a:solidFill>
              </a:rPr>
              <a:t>3 </a:t>
            </a:r>
            <a:r>
              <a:rPr lang="en-US" sz="1999" dirty="0" err="1">
                <a:solidFill>
                  <a:schemeClr val="tx1"/>
                </a:solidFill>
              </a:rPr>
              <a:t>năm</a:t>
            </a:r>
            <a:endParaRPr lang="en-US" sz="1999" dirty="0">
              <a:solidFill>
                <a:schemeClr val="tx1"/>
              </a:solidFill>
            </a:endParaRPr>
          </a:p>
        </p:txBody>
      </p:sp>
      <p:sp>
        <p:nvSpPr>
          <p:cNvPr id="15" name="Rectangle 14"/>
          <p:cNvSpPr/>
          <p:nvPr/>
        </p:nvSpPr>
        <p:spPr>
          <a:xfrm>
            <a:off x="9797593" y="3182672"/>
            <a:ext cx="1875934" cy="18465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sz="1799" dirty="0" err="1">
                <a:solidFill>
                  <a:schemeClr val="tx1"/>
                </a:solidFill>
              </a:rPr>
              <a:t>Uống</a:t>
            </a:r>
            <a:r>
              <a:rPr lang="en-US" sz="1799" dirty="0">
                <a:solidFill>
                  <a:schemeClr val="tx1"/>
                </a:solidFill>
              </a:rPr>
              <a:t> 2 </a:t>
            </a:r>
            <a:r>
              <a:rPr lang="en-US" sz="1799" dirty="0" err="1">
                <a:solidFill>
                  <a:schemeClr val="tx1"/>
                </a:solidFill>
              </a:rPr>
              <a:t>viên</a:t>
            </a:r>
            <a:r>
              <a:rPr lang="en-US" sz="1799" dirty="0">
                <a:solidFill>
                  <a:schemeClr val="tx1"/>
                </a:solidFill>
              </a:rPr>
              <a:t>/</a:t>
            </a:r>
            <a:r>
              <a:rPr lang="en-US" sz="1799" dirty="0" err="1">
                <a:solidFill>
                  <a:schemeClr val="tx1"/>
                </a:solidFill>
              </a:rPr>
              <a:t>lần</a:t>
            </a:r>
            <a:r>
              <a:rPr lang="en-US" sz="1799" dirty="0">
                <a:solidFill>
                  <a:schemeClr val="tx1"/>
                </a:solidFill>
              </a:rPr>
              <a:t>, </a:t>
            </a:r>
            <a:r>
              <a:rPr lang="en-US" sz="1799" dirty="0" err="1">
                <a:solidFill>
                  <a:schemeClr val="tx1"/>
                </a:solidFill>
              </a:rPr>
              <a:t>ngày</a:t>
            </a:r>
            <a:r>
              <a:rPr lang="en-US" sz="1799" dirty="0">
                <a:solidFill>
                  <a:schemeClr val="tx1"/>
                </a:solidFill>
              </a:rPr>
              <a:t> 2 </a:t>
            </a:r>
            <a:r>
              <a:rPr lang="en-US" sz="1799" dirty="0" err="1">
                <a:solidFill>
                  <a:schemeClr val="tx1"/>
                </a:solidFill>
              </a:rPr>
              <a:t>lần</a:t>
            </a:r>
            <a:r>
              <a:rPr lang="en-US" sz="1799" dirty="0">
                <a:solidFill>
                  <a:schemeClr val="tx1"/>
                </a:solidFill>
              </a:rPr>
              <a:t>. </a:t>
            </a:r>
            <a:r>
              <a:rPr lang="en-US" sz="1799" dirty="0" err="1">
                <a:solidFill>
                  <a:schemeClr val="tx1"/>
                </a:solidFill>
              </a:rPr>
              <a:t>Uống</a:t>
            </a:r>
            <a:r>
              <a:rPr lang="en-US" sz="1799" dirty="0">
                <a:solidFill>
                  <a:schemeClr val="tx1"/>
                </a:solidFill>
              </a:rPr>
              <a:t> </a:t>
            </a:r>
            <a:r>
              <a:rPr lang="en-US" sz="1799" dirty="0" err="1">
                <a:solidFill>
                  <a:schemeClr val="tx1"/>
                </a:solidFill>
              </a:rPr>
              <a:t>sau</a:t>
            </a:r>
            <a:r>
              <a:rPr lang="en-US" sz="1799" dirty="0">
                <a:solidFill>
                  <a:schemeClr val="tx1"/>
                </a:solidFill>
              </a:rPr>
              <a:t> </a:t>
            </a:r>
            <a:r>
              <a:rPr lang="en-US" sz="1799" dirty="0" err="1">
                <a:solidFill>
                  <a:schemeClr val="tx1"/>
                </a:solidFill>
              </a:rPr>
              <a:t>bữa</a:t>
            </a:r>
            <a:r>
              <a:rPr lang="en-US" sz="1799" dirty="0">
                <a:solidFill>
                  <a:schemeClr val="tx1"/>
                </a:solidFill>
              </a:rPr>
              <a:t> </a:t>
            </a:r>
            <a:r>
              <a:rPr lang="en-US" sz="1799" dirty="0" err="1">
                <a:solidFill>
                  <a:schemeClr val="tx1"/>
                </a:solidFill>
              </a:rPr>
              <a:t>ăn</a:t>
            </a:r>
            <a:r>
              <a:rPr lang="en-US" sz="1799" dirty="0">
                <a:solidFill>
                  <a:schemeClr val="tx1"/>
                </a:solidFill>
              </a:rPr>
              <a:t> 30 </a:t>
            </a:r>
            <a:r>
              <a:rPr lang="en-US" sz="1799" dirty="0" err="1">
                <a:solidFill>
                  <a:schemeClr val="tx1"/>
                </a:solidFill>
              </a:rPr>
              <a:t>phút</a:t>
            </a:r>
            <a:endParaRPr lang="en-US" sz="1799" dirty="0">
              <a:solidFill>
                <a:schemeClr val="tx1"/>
              </a:solidFill>
            </a:endParaRPr>
          </a:p>
        </p:txBody>
      </p:sp>
      <p:sp>
        <p:nvSpPr>
          <p:cNvPr id="16" name="Oval 15"/>
          <p:cNvSpPr/>
          <p:nvPr/>
        </p:nvSpPr>
        <p:spPr>
          <a:xfrm>
            <a:off x="4476790" y="1546715"/>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Oval 16"/>
          <p:cNvSpPr/>
          <p:nvPr/>
        </p:nvSpPr>
        <p:spPr>
          <a:xfrm>
            <a:off x="6446522" y="1546715"/>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8" name="Oval 17"/>
          <p:cNvSpPr/>
          <p:nvPr/>
        </p:nvSpPr>
        <p:spPr>
          <a:xfrm>
            <a:off x="8407335" y="1556237"/>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9" name="Oval 18"/>
          <p:cNvSpPr/>
          <p:nvPr/>
        </p:nvSpPr>
        <p:spPr>
          <a:xfrm>
            <a:off x="10389630" y="1556237"/>
            <a:ext cx="715777" cy="715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0" name="Freeform 19"/>
          <p:cNvSpPr>
            <a:spLocks/>
          </p:cNvSpPr>
          <p:nvPr/>
        </p:nvSpPr>
        <p:spPr bwMode="auto">
          <a:xfrm>
            <a:off x="6443349" y="1554651"/>
            <a:ext cx="714189" cy="715777"/>
          </a:xfrm>
          <a:custGeom>
            <a:avLst/>
            <a:gdLst>
              <a:gd name="T0" fmla="*/ 109 w 450"/>
              <a:gd name="T1" fmla="*/ 32 h 451"/>
              <a:gd name="T2" fmla="*/ 225 w 450"/>
              <a:gd name="T3" fmla="*/ 0 h 451"/>
              <a:gd name="T4" fmla="*/ 450 w 450"/>
              <a:gd name="T5" fmla="*/ 226 h 451"/>
              <a:gd name="T6" fmla="*/ 225 w 450"/>
              <a:gd name="T7" fmla="*/ 451 h 451"/>
              <a:gd name="T8" fmla="*/ 0 w 450"/>
              <a:gd name="T9" fmla="*/ 226 h 451"/>
              <a:gd name="T10" fmla="*/ 26 w 450"/>
              <a:gd name="T11" fmla="*/ 119 h 451"/>
            </a:gdLst>
            <a:ahLst/>
            <a:cxnLst>
              <a:cxn ang="0">
                <a:pos x="T0" y="T1"/>
              </a:cxn>
              <a:cxn ang="0">
                <a:pos x="T2" y="T3"/>
              </a:cxn>
              <a:cxn ang="0">
                <a:pos x="T4" y="T5"/>
              </a:cxn>
              <a:cxn ang="0">
                <a:pos x="T6" y="T7"/>
              </a:cxn>
              <a:cxn ang="0">
                <a:pos x="T8" y="T9"/>
              </a:cxn>
              <a:cxn ang="0">
                <a:pos x="T10" y="T11"/>
              </a:cxn>
            </a:cxnLst>
            <a:rect l="0" t="0" r="r" b="b"/>
            <a:pathLst>
              <a:path w="450" h="451">
                <a:moveTo>
                  <a:pt x="109" y="32"/>
                </a:moveTo>
                <a:cubicBezTo>
                  <a:pt x="143" y="12"/>
                  <a:pt x="183" y="0"/>
                  <a:pt x="225" y="0"/>
                </a:cubicBezTo>
                <a:cubicBezTo>
                  <a:pt x="349" y="0"/>
                  <a:pt x="450" y="101"/>
                  <a:pt x="450" y="226"/>
                </a:cubicBezTo>
                <a:cubicBezTo>
                  <a:pt x="450" y="350"/>
                  <a:pt x="349" y="451"/>
                  <a:pt x="225" y="451"/>
                </a:cubicBezTo>
                <a:cubicBezTo>
                  <a:pt x="100" y="451"/>
                  <a:pt x="0" y="350"/>
                  <a:pt x="0" y="226"/>
                </a:cubicBezTo>
                <a:cubicBezTo>
                  <a:pt x="0" y="187"/>
                  <a:pt x="9" y="151"/>
                  <a:pt x="26"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21" name="Freeform 27"/>
          <p:cNvSpPr>
            <a:spLocks/>
          </p:cNvSpPr>
          <p:nvPr/>
        </p:nvSpPr>
        <p:spPr bwMode="auto">
          <a:xfrm>
            <a:off x="10377672" y="1553857"/>
            <a:ext cx="715777" cy="715777"/>
          </a:xfrm>
          <a:custGeom>
            <a:avLst/>
            <a:gdLst>
              <a:gd name="T0" fmla="*/ 110 w 451"/>
              <a:gd name="T1" fmla="*/ 32 h 451"/>
              <a:gd name="T2" fmla="*/ 225 w 451"/>
              <a:gd name="T3" fmla="*/ 0 h 451"/>
              <a:gd name="T4" fmla="*/ 451 w 451"/>
              <a:gd name="T5" fmla="*/ 226 h 451"/>
              <a:gd name="T6" fmla="*/ 225 w 451"/>
              <a:gd name="T7" fmla="*/ 451 h 451"/>
              <a:gd name="T8" fmla="*/ 0 w 451"/>
              <a:gd name="T9" fmla="*/ 226 h 451"/>
              <a:gd name="T10" fmla="*/ 27 w 451"/>
              <a:gd name="T11" fmla="*/ 119 h 451"/>
            </a:gdLst>
            <a:ahLst/>
            <a:cxnLst>
              <a:cxn ang="0">
                <a:pos x="T0" y="T1"/>
              </a:cxn>
              <a:cxn ang="0">
                <a:pos x="T2" y="T3"/>
              </a:cxn>
              <a:cxn ang="0">
                <a:pos x="T4" y="T5"/>
              </a:cxn>
              <a:cxn ang="0">
                <a:pos x="T6" y="T7"/>
              </a:cxn>
              <a:cxn ang="0">
                <a:pos x="T8" y="T9"/>
              </a:cxn>
              <a:cxn ang="0">
                <a:pos x="T10" y="T11"/>
              </a:cxn>
            </a:cxnLst>
            <a:rect l="0" t="0" r="r" b="b"/>
            <a:pathLst>
              <a:path w="451" h="451">
                <a:moveTo>
                  <a:pt x="110" y="32"/>
                </a:moveTo>
                <a:cubicBezTo>
                  <a:pt x="144" y="12"/>
                  <a:pt x="183" y="0"/>
                  <a:pt x="225" y="0"/>
                </a:cubicBezTo>
                <a:cubicBezTo>
                  <a:pt x="350" y="0"/>
                  <a:pt x="451" y="101"/>
                  <a:pt x="451" y="226"/>
                </a:cubicBezTo>
                <a:cubicBezTo>
                  <a:pt x="451" y="350"/>
                  <a:pt x="350" y="451"/>
                  <a:pt x="225" y="451"/>
                </a:cubicBezTo>
                <a:cubicBezTo>
                  <a:pt x="101" y="451"/>
                  <a:pt x="0" y="350"/>
                  <a:pt x="0" y="226"/>
                </a:cubicBezTo>
                <a:cubicBezTo>
                  <a:pt x="0" y="187"/>
                  <a:pt x="10" y="151"/>
                  <a:pt x="27"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22" name="Freeform 57"/>
          <p:cNvSpPr>
            <a:spLocks/>
          </p:cNvSpPr>
          <p:nvPr/>
        </p:nvSpPr>
        <p:spPr bwMode="auto">
          <a:xfrm>
            <a:off x="8409716" y="1553857"/>
            <a:ext cx="715777" cy="715777"/>
          </a:xfrm>
          <a:custGeom>
            <a:avLst/>
            <a:gdLst>
              <a:gd name="T0" fmla="*/ 110 w 451"/>
              <a:gd name="T1" fmla="*/ 32 h 451"/>
              <a:gd name="T2" fmla="*/ 225 w 451"/>
              <a:gd name="T3" fmla="*/ 0 h 451"/>
              <a:gd name="T4" fmla="*/ 451 w 451"/>
              <a:gd name="T5" fmla="*/ 226 h 451"/>
              <a:gd name="T6" fmla="*/ 225 w 451"/>
              <a:gd name="T7" fmla="*/ 451 h 451"/>
              <a:gd name="T8" fmla="*/ 0 w 451"/>
              <a:gd name="T9" fmla="*/ 226 h 451"/>
              <a:gd name="T10" fmla="*/ 27 w 451"/>
              <a:gd name="T11" fmla="*/ 119 h 451"/>
            </a:gdLst>
            <a:ahLst/>
            <a:cxnLst>
              <a:cxn ang="0">
                <a:pos x="T0" y="T1"/>
              </a:cxn>
              <a:cxn ang="0">
                <a:pos x="T2" y="T3"/>
              </a:cxn>
              <a:cxn ang="0">
                <a:pos x="T4" y="T5"/>
              </a:cxn>
              <a:cxn ang="0">
                <a:pos x="T6" y="T7"/>
              </a:cxn>
              <a:cxn ang="0">
                <a:pos x="T8" y="T9"/>
              </a:cxn>
              <a:cxn ang="0">
                <a:pos x="T10" y="T11"/>
              </a:cxn>
            </a:cxnLst>
            <a:rect l="0" t="0" r="r" b="b"/>
            <a:pathLst>
              <a:path w="451" h="451">
                <a:moveTo>
                  <a:pt x="110" y="32"/>
                </a:moveTo>
                <a:cubicBezTo>
                  <a:pt x="143" y="12"/>
                  <a:pt x="183" y="0"/>
                  <a:pt x="225" y="0"/>
                </a:cubicBezTo>
                <a:cubicBezTo>
                  <a:pt x="350" y="0"/>
                  <a:pt x="451" y="101"/>
                  <a:pt x="451" y="226"/>
                </a:cubicBezTo>
                <a:cubicBezTo>
                  <a:pt x="451" y="350"/>
                  <a:pt x="350" y="451"/>
                  <a:pt x="225" y="451"/>
                </a:cubicBezTo>
                <a:cubicBezTo>
                  <a:pt x="101" y="451"/>
                  <a:pt x="0" y="350"/>
                  <a:pt x="0" y="226"/>
                </a:cubicBezTo>
                <a:cubicBezTo>
                  <a:pt x="0" y="187"/>
                  <a:pt x="10" y="151"/>
                  <a:pt x="27"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23" name="Freeform 10"/>
          <p:cNvSpPr>
            <a:spLocks/>
          </p:cNvSpPr>
          <p:nvPr/>
        </p:nvSpPr>
        <p:spPr bwMode="auto">
          <a:xfrm>
            <a:off x="4476981" y="1546716"/>
            <a:ext cx="714189" cy="715777"/>
          </a:xfrm>
          <a:custGeom>
            <a:avLst/>
            <a:gdLst>
              <a:gd name="T0" fmla="*/ 109 w 450"/>
              <a:gd name="T1" fmla="*/ 32 h 451"/>
              <a:gd name="T2" fmla="*/ 225 w 450"/>
              <a:gd name="T3" fmla="*/ 0 h 451"/>
              <a:gd name="T4" fmla="*/ 450 w 450"/>
              <a:gd name="T5" fmla="*/ 226 h 451"/>
              <a:gd name="T6" fmla="*/ 225 w 450"/>
              <a:gd name="T7" fmla="*/ 451 h 451"/>
              <a:gd name="T8" fmla="*/ 0 w 450"/>
              <a:gd name="T9" fmla="*/ 226 h 451"/>
              <a:gd name="T10" fmla="*/ 26 w 450"/>
              <a:gd name="T11" fmla="*/ 119 h 451"/>
            </a:gdLst>
            <a:ahLst/>
            <a:cxnLst>
              <a:cxn ang="0">
                <a:pos x="T0" y="T1"/>
              </a:cxn>
              <a:cxn ang="0">
                <a:pos x="T2" y="T3"/>
              </a:cxn>
              <a:cxn ang="0">
                <a:pos x="T4" y="T5"/>
              </a:cxn>
              <a:cxn ang="0">
                <a:pos x="T6" y="T7"/>
              </a:cxn>
              <a:cxn ang="0">
                <a:pos x="T8" y="T9"/>
              </a:cxn>
              <a:cxn ang="0">
                <a:pos x="T10" y="T11"/>
              </a:cxn>
            </a:cxnLst>
            <a:rect l="0" t="0" r="r" b="b"/>
            <a:pathLst>
              <a:path w="450" h="451">
                <a:moveTo>
                  <a:pt x="109" y="32"/>
                </a:moveTo>
                <a:cubicBezTo>
                  <a:pt x="143" y="12"/>
                  <a:pt x="183" y="0"/>
                  <a:pt x="225" y="0"/>
                </a:cubicBezTo>
                <a:cubicBezTo>
                  <a:pt x="349" y="0"/>
                  <a:pt x="450" y="101"/>
                  <a:pt x="450" y="226"/>
                </a:cubicBezTo>
                <a:cubicBezTo>
                  <a:pt x="450" y="350"/>
                  <a:pt x="349" y="451"/>
                  <a:pt x="225" y="451"/>
                </a:cubicBezTo>
                <a:cubicBezTo>
                  <a:pt x="100" y="451"/>
                  <a:pt x="0" y="350"/>
                  <a:pt x="0" y="226"/>
                </a:cubicBezTo>
                <a:cubicBezTo>
                  <a:pt x="0" y="187"/>
                  <a:pt x="9" y="151"/>
                  <a:pt x="26"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sp>
        <p:nvSpPr>
          <p:cNvPr id="24" name="Rectangle 23"/>
          <p:cNvSpPr/>
          <p:nvPr/>
        </p:nvSpPr>
        <p:spPr>
          <a:xfrm>
            <a:off x="4520609" y="1612291"/>
            <a:ext cx="601447" cy="584647"/>
          </a:xfrm>
          <a:prstGeom prst="rect">
            <a:avLst/>
          </a:prstGeom>
          <a:noFill/>
        </p:spPr>
        <p:txBody>
          <a:bodyPr wrap="none">
            <a:spAutoFit/>
          </a:bodyPr>
          <a:lstStyle/>
          <a:p>
            <a:r>
              <a:rPr lang="en-US" sz="3199" dirty="0">
                <a:solidFill>
                  <a:schemeClr val="accent1"/>
                </a:solidFill>
                <a:ea typeface="Bebas Neue" charset="0"/>
                <a:cs typeface="Bebas Neue" charset="0"/>
              </a:rPr>
              <a:t>01</a:t>
            </a:r>
          </a:p>
        </p:txBody>
      </p:sp>
      <p:sp>
        <p:nvSpPr>
          <p:cNvPr id="25" name="Rectangle 24"/>
          <p:cNvSpPr/>
          <p:nvPr/>
        </p:nvSpPr>
        <p:spPr>
          <a:xfrm>
            <a:off x="6482736" y="1612291"/>
            <a:ext cx="601447" cy="584647"/>
          </a:xfrm>
          <a:prstGeom prst="rect">
            <a:avLst/>
          </a:prstGeom>
          <a:noFill/>
        </p:spPr>
        <p:txBody>
          <a:bodyPr wrap="none">
            <a:spAutoFit/>
          </a:bodyPr>
          <a:lstStyle/>
          <a:p>
            <a:r>
              <a:rPr lang="pl-PL" sz="3199" dirty="0">
                <a:ea typeface="Bebas Neue" charset="0"/>
                <a:cs typeface="Bebas Neue" charset="0"/>
              </a:rPr>
              <a:t>02</a:t>
            </a:r>
            <a:endParaRPr lang="en-US" sz="3199" dirty="0">
              <a:ea typeface="Bebas Neue" charset="0"/>
              <a:cs typeface="Bebas Neue" charset="0"/>
            </a:endParaRPr>
          </a:p>
        </p:txBody>
      </p:sp>
      <p:sp>
        <p:nvSpPr>
          <p:cNvPr id="26" name="Rectangle 25"/>
          <p:cNvSpPr/>
          <p:nvPr/>
        </p:nvSpPr>
        <p:spPr>
          <a:xfrm>
            <a:off x="8462499" y="1612291"/>
            <a:ext cx="601447" cy="584647"/>
          </a:xfrm>
          <a:prstGeom prst="rect">
            <a:avLst/>
          </a:prstGeom>
          <a:noFill/>
        </p:spPr>
        <p:txBody>
          <a:bodyPr wrap="none">
            <a:spAutoFit/>
          </a:bodyPr>
          <a:lstStyle/>
          <a:p>
            <a:r>
              <a:rPr lang="pl-PL" sz="3199" dirty="0">
                <a:ea typeface="Bebas Neue" charset="0"/>
                <a:cs typeface="Bebas Neue" charset="0"/>
              </a:rPr>
              <a:t>03</a:t>
            </a:r>
            <a:endParaRPr lang="en-US" sz="3199" dirty="0">
              <a:ea typeface="Bebas Neue" charset="0"/>
              <a:cs typeface="Bebas Neue" charset="0"/>
            </a:endParaRPr>
          </a:p>
        </p:txBody>
      </p:sp>
      <p:sp>
        <p:nvSpPr>
          <p:cNvPr id="27" name="Rectangle 26"/>
          <p:cNvSpPr/>
          <p:nvPr/>
        </p:nvSpPr>
        <p:spPr>
          <a:xfrm>
            <a:off x="10434052" y="1612291"/>
            <a:ext cx="601447" cy="584647"/>
          </a:xfrm>
          <a:prstGeom prst="rect">
            <a:avLst/>
          </a:prstGeom>
          <a:noFill/>
        </p:spPr>
        <p:txBody>
          <a:bodyPr wrap="none">
            <a:spAutoFit/>
          </a:bodyPr>
          <a:lstStyle/>
          <a:p>
            <a:r>
              <a:rPr lang="pl-PL" sz="3199" dirty="0">
                <a:ea typeface="Bebas Neue" charset="0"/>
                <a:cs typeface="Bebas Neue" charset="0"/>
              </a:rPr>
              <a:t>04</a:t>
            </a:r>
            <a:endParaRPr lang="en-US" sz="3199" dirty="0">
              <a:ea typeface="Bebas Neue" charset="0"/>
              <a:cs typeface="Bebas Neue" charset="0"/>
            </a:endParaRPr>
          </a:p>
        </p:txBody>
      </p:sp>
      <p:sp>
        <p:nvSpPr>
          <p:cNvPr id="28" name="Rectangle 27"/>
          <p:cNvSpPr/>
          <p:nvPr/>
        </p:nvSpPr>
        <p:spPr>
          <a:xfrm>
            <a:off x="3863836" y="5133304"/>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accent3"/>
              </a:solidFill>
            </a:endParaRPr>
          </a:p>
        </p:txBody>
      </p:sp>
      <p:sp>
        <p:nvSpPr>
          <p:cNvPr id="29" name="Rectangle 28"/>
          <p:cNvSpPr/>
          <p:nvPr/>
        </p:nvSpPr>
        <p:spPr>
          <a:xfrm>
            <a:off x="5821247" y="5133304"/>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tx1"/>
              </a:solidFill>
            </a:endParaRPr>
          </a:p>
        </p:txBody>
      </p:sp>
      <p:sp>
        <p:nvSpPr>
          <p:cNvPr id="30" name="Rectangle 29"/>
          <p:cNvSpPr/>
          <p:nvPr/>
        </p:nvSpPr>
        <p:spPr>
          <a:xfrm>
            <a:off x="7844408" y="5119955"/>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tx1"/>
              </a:solidFill>
            </a:endParaRPr>
          </a:p>
        </p:txBody>
      </p:sp>
      <p:sp>
        <p:nvSpPr>
          <p:cNvPr id="31" name="Rectangle 30"/>
          <p:cNvSpPr/>
          <p:nvPr/>
        </p:nvSpPr>
        <p:spPr>
          <a:xfrm>
            <a:off x="9780505" y="5119955"/>
            <a:ext cx="1875934" cy="569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accent3"/>
              </a:solidFill>
            </a:endParaRPr>
          </a:p>
        </p:txBody>
      </p:sp>
      <p:cxnSp>
        <p:nvCxnSpPr>
          <p:cNvPr id="34" name="Straight Connector 33"/>
          <p:cNvCxnSpPr/>
          <p:nvPr/>
        </p:nvCxnSpPr>
        <p:spPr>
          <a:xfrm>
            <a:off x="338323" y="3890238"/>
            <a:ext cx="727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8D9624AF-0AE5-4B74-8B77-A5915F43798A}"/>
              </a:ext>
            </a:extLst>
          </p:cNvPr>
          <p:cNvPicPr>
            <a:picLocks noChangeAspect="1"/>
          </p:cNvPicPr>
          <p:nvPr/>
        </p:nvPicPr>
        <p:blipFill>
          <a:blip r:embed="rId6"/>
          <a:stretch>
            <a:fillRect/>
          </a:stretch>
        </p:blipFill>
        <p:spPr>
          <a:xfrm>
            <a:off x="10908565" y="116072"/>
            <a:ext cx="901130" cy="642185"/>
          </a:xfrm>
          <a:prstGeom prst="rect">
            <a:avLst/>
          </a:prstGeom>
        </p:spPr>
      </p:pic>
      <p:sp>
        <p:nvSpPr>
          <p:cNvPr id="35" name="Rectangle 34">
            <a:extLst>
              <a:ext uri="{FF2B5EF4-FFF2-40B4-BE49-F238E27FC236}">
                <a16:creationId xmlns:a16="http://schemas.microsoft.com/office/drawing/2014/main" id="{81E95964-D5A9-409D-9625-133F175BF1D6}"/>
              </a:ext>
            </a:extLst>
          </p:cNvPr>
          <p:cNvSpPr/>
          <p:nvPr/>
        </p:nvSpPr>
        <p:spPr>
          <a:xfrm>
            <a:off x="213742" y="2954257"/>
            <a:ext cx="2744277" cy="584775"/>
          </a:xfrm>
          <a:prstGeom prst="rect">
            <a:avLst/>
          </a:prstGeom>
        </p:spPr>
        <p:txBody>
          <a:bodyPr wrap="none">
            <a:spAutoFit/>
          </a:bodyPr>
          <a:lstStyle/>
          <a:p>
            <a:r>
              <a:rPr lang="en-US" sz="3200" b="1" dirty="0">
                <a:latin typeface="Calibri" pitchFamily="34" charset="0"/>
                <a:cs typeface="Calibri" pitchFamily="34" charset="0"/>
              </a:rPr>
              <a:t>LANUI® JOINTS</a:t>
            </a:r>
          </a:p>
        </p:txBody>
      </p:sp>
      <p:sp>
        <p:nvSpPr>
          <p:cNvPr id="36" name="Rectangle 35">
            <a:extLst>
              <a:ext uri="{FF2B5EF4-FFF2-40B4-BE49-F238E27FC236}">
                <a16:creationId xmlns:a16="http://schemas.microsoft.com/office/drawing/2014/main" id="{4DF09520-38FE-4B25-A3B7-73434E829487}"/>
              </a:ext>
            </a:extLst>
          </p:cNvPr>
          <p:cNvSpPr/>
          <p:nvPr/>
        </p:nvSpPr>
        <p:spPr>
          <a:xfrm>
            <a:off x="10016333" y="6289076"/>
            <a:ext cx="1784463" cy="400110"/>
          </a:xfrm>
          <a:prstGeom prst="rect">
            <a:avLst/>
          </a:prstGeom>
        </p:spPr>
        <p:txBody>
          <a:bodyPr wrap="none">
            <a:spAutoFit/>
          </a:bodyPr>
          <a:lstStyle/>
          <a:p>
            <a:r>
              <a:rPr lang="en-US" sz="2000" b="1" dirty="0">
                <a:solidFill>
                  <a:schemeClr val="tx1">
                    <a:lumMod val="65000"/>
                    <a:lumOff val="35000"/>
                  </a:schemeClr>
                </a:solidFill>
                <a:latin typeface="Calibri" pitchFamily="34" charset="0"/>
                <a:cs typeface="Calibri" pitchFamily="34" charset="0"/>
              </a:rPr>
              <a:t>LANUI® JOINTS</a:t>
            </a:r>
          </a:p>
        </p:txBody>
      </p:sp>
    </p:spTree>
    <p:extLst>
      <p:ext uri="{BB962C8B-B14F-4D97-AF65-F5344CB8AC3E}">
        <p14:creationId xmlns:p14="http://schemas.microsoft.com/office/powerpoint/2010/main" val="3544495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7" y="2481"/>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2481"/>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73"/>
          <p:cNvGrpSpPr/>
          <p:nvPr/>
        </p:nvGrpSpPr>
        <p:grpSpPr>
          <a:xfrm>
            <a:off x="4181812" y="2458081"/>
            <a:ext cx="352986" cy="2833740"/>
            <a:chOff x="2536748" y="2810253"/>
            <a:chExt cx="1654252" cy="2834478"/>
          </a:xfrm>
          <a:solidFill>
            <a:srgbClr val="000000">
              <a:alpha val="20000"/>
            </a:srgbClr>
          </a:solidFill>
        </p:grpSpPr>
        <p:sp>
          <p:nvSpPr>
            <p:cNvPr id="175" name="Rectangle 174"/>
            <p:cNvSpPr/>
            <p:nvPr/>
          </p:nvSpPr>
          <p:spPr>
            <a:xfrm>
              <a:off x="2536748" y="2810253"/>
              <a:ext cx="1654252" cy="715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6" name="Rectangle 175"/>
            <p:cNvSpPr/>
            <p:nvPr/>
          </p:nvSpPr>
          <p:spPr>
            <a:xfrm>
              <a:off x="2536748" y="3516591"/>
              <a:ext cx="1654252" cy="7154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7" name="Rectangle 176"/>
            <p:cNvSpPr/>
            <p:nvPr/>
          </p:nvSpPr>
          <p:spPr>
            <a:xfrm>
              <a:off x="2536748" y="4222929"/>
              <a:ext cx="1654252" cy="7154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8" name="Rectangle 177"/>
            <p:cNvSpPr/>
            <p:nvPr/>
          </p:nvSpPr>
          <p:spPr>
            <a:xfrm>
              <a:off x="2536748" y="4929268"/>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 name="Slide Number Placeholder 3"/>
          <p:cNvSpPr>
            <a:spLocks noGrp="1"/>
          </p:cNvSpPr>
          <p:nvPr>
            <p:ph type="sldNum" sz="quarter" idx="4"/>
          </p:nvPr>
        </p:nvSpPr>
        <p:spPr>
          <a:xfrm>
            <a:off x="886545" y="6381437"/>
            <a:ext cx="358747" cy="215444"/>
          </a:xfrm>
          <a:prstGeom prst="rect">
            <a:avLst/>
          </a:prstGeom>
        </p:spPr>
        <p:txBody>
          <a:bodyPr/>
          <a:lstStyle/>
          <a:p>
            <a:r>
              <a:rPr lang="en-US" dirty="0"/>
              <a:t>27</a:t>
            </a:r>
          </a:p>
        </p:txBody>
      </p:sp>
      <p:grpSp>
        <p:nvGrpSpPr>
          <p:cNvPr id="5" name="Group 100"/>
          <p:cNvGrpSpPr/>
          <p:nvPr/>
        </p:nvGrpSpPr>
        <p:grpSpPr>
          <a:xfrm>
            <a:off x="529251" y="2313827"/>
            <a:ext cx="3660657" cy="2977994"/>
            <a:chOff x="2536748" y="2665961"/>
            <a:chExt cx="1654252" cy="2978770"/>
          </a:xfrm>
        </p:grpSpPr>
        <p:sp>
          <p:nvSpPr>
            <p:cNvPr id="95" name="Rectangle 94"/>
            <p:cNvSpPr/>
            <p:nvPr/>
          </p:nvSpPr>
          <p:spPr>
            <a:xfrm>
              <a:off x="2536748" y="2665961"/>
              <a:ext cx="1654252" cy="859756"/>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799" dirty="0" err="1">
                  <a:solidFill>
                    <a:schemeClr val="tx1"/>
                  </a:solidFill>
                  <a:latin typeface="Calibri" pitchFamily="34" charset="0"/>
                  <a:cs typeface="Calibri" pitchFamily="34" charset="0"/>
                </a:rPr>
                <a:t>Sản</a:t>
              </a:r>
              <a:r>
                <a:rPr lang="en-US" sz="1799" dirty="0">
                  <a:solidFill>
                    <a:schemeClr val="tx1"/>
                  </a:solidFill>
                  <a:latin typeface="Calibri" pitchFamily="34" charset="0"/>
                  <a:cs typeface="Calibri" pitchFamily="34" charset="0"/>
                </a:rPr>
                <a:t> </a:t>
              </a:r>
              <a:r>
                <a:rPr lang="en-US" sz="1799" dirty="0" err="1">
                  <a:solidFill>
                    <a:schemeClr val="tx1"/>
                  </a:solidFill>
                  <a:latin typeface="Calibri" pitchFamily="34" charset="0"/>
                  <a:cs typeface="Calibri" pitchFamily="34" charset="0"/>
                </a:rPr>
                <a:t>phẩm</a:t>
              </a:r>
              <a:r>
                <a:rPr lang="en-US" sz="1799" dirty="0">
                  <a:solidFill>
                    <a:schemeClr val="tx1"/>
                  </a:solidFill>
                  <a:latin typeface="Calibri" pitchFamily="34" charset="0"/>
                  <a:cs typeface="Calibri" pitchFamily="34" charset="0"/>
                </a:rPr>
                <a:t> </a:t>
              </a:r>
              <a:r>
                <a:rPr lang="en-US" sz="1799" dirty="0" err="1">
                  <a:solidFill>
                    <a:schemeClr val="tx1"/>
                  </a:solidFill>
                  <a:latin typeface="Calibri" pitchFamily="34" charset="0"/>
                  <a:cs typeface="Calibri" pitchFamily="34" charset="0"/>
                </a:rPr>
                <a:t>này</a:t>
              </a:r>
              <a:r>
                <a:rPr lang="en-US" sz="1799" dirty="0">
                  <a:solidFill>
                    <a:schemeClr val="tx1"/>
                  </a:solidFill>
                  <a:latin typeface="Calibri" pitchFamily="34" charset="0"/>
                  <a:cs typeface="Calibri" pitchFamily="34" charset="0"/>
                </a:rPr>
                <a:t> </a:t>
              </a:r>
              <a:r>
                <a:rPr lang="en-US" sz="1799" dirty="0" err="1">
                  <a:solidFill>
                    <a:schemeClr val="tx1"/>
                  </a:solidFill>
                  <a:latin typeface="Calibri" pitchFamily="34" charset="0"/>
                  <a:cs typeface="Calibri" pitchFamily="34" charset="0"/>
                </a:rPr>
                <a:t>có</a:t>
              </a:r>
              <a:r>
                <a:rPr lang="en-US" sz="1799" dirty="0">
                  <a:solidFill>
                    <a:schemeClr val="tx1"/>
                  </a:solidFill>
                  <a:latin typeface="Calibri" pitchFamily="34" charset="0"/>
                  <a:cs typeface="Calibri" pitchFamily="34" charset="0"/>
                </a:rPr>
                <a:t> </a:t>
              </a:r>
              <a:r>
                <a:rPr lang="en-US" sz="1799" dirty="0" err="1">
                  <a:solidFill>
                    <a:schemeClr val="tx1"/>
                  </a:solidFill>
                  <a:latin typeface="Calibri" pitchFamily="34" charset="0"/>
                  <a:cs typeface="Calibri" pitchFamily="34" charset="0"/>
                </a:rPr>
                <a:t>sử</a:t>
              </a:r>
              <a:r>
                <a:rPr lang="en-US" sz="1799" dirty="0">
                  <a:solidFill>
                    <a:schemeClr val="tx1"/>
                  </a:solidFill>
                  <a:latin typeface="Calibri" pitchFamily="34" charset="0"/>
                  <a:cs typeface="Calibri" pitchFamily="34" charset="0"/>
                </a:rPr>
                <a:t> </a:t>
              </a:r>
              <a:r>
                <a:rPr lang="en-US" sz="1799" dirty="0" err="1">
                  <a:solidFill>
                    <a:schemeClr val="tx1"/>
                  </a:solidFill>
                  <a:latin typeface="Calibri" pitchFamily="34" charset="0"/>
                  <a:cs typeface="Calibri" pitchFamily="34" charset="0"/>
                </a:rPr>
                <a:t>dụng</a:t>
              </a:r>
              <a:r>
                <a:rPr lang="en-US" sz="1799" dirty="0">
                  <a:solidFill>
                    <a:schemeClr val="tx1"/>
                  </a:solidFill>
                  <a:latin typeface="Calibri" pitchFamily="34" charset="0"/>
                  <a:cs typeface="Calibri" pitchFamily="34" charset="0"/>
                </a:rPr>
                <a:t> </a:t>
              </a:r>
              <a:r>
                <a:rPr lang="en-US" sz="1799" dirty="0" err="1">
                  <a:solidFill>
                    <a:schemeClr val="tx1"/>
                  </a:solidFill>
                  <a:latin typeface="Calibri" pitchFamily="34" charset="0"/>
                  <a:cs typeface="Calibri" pitchFamily="34" charset="0"/>
                </a:rPr>
                <a:t>cho</a:t>
              </a:r>
              <a:r>
                <a:rPr lang="en-US" sz="1799" dirty="0">
                  <a:solidFill>
                    <a:schemeClr val="tx1"/>
                  </a:solidFill>
                  <a:latin typeface="Calibri" pitchFamily="34" charset="0"/>
                  <a:cs typeface="Calibri" pitchFamily="34" charset="0"/>
                </a:rPr>
                <a:t> ng</a:t>
              </a:r>
              <a:r>
                <a:rPr lang="vi-VN" sz="1799" dirty="0">
                  <a:solidFill>
                    <a:schemeClr val="tx1"/>
                  </a:solidFill>
                  <a:latin typeface="Calibri" pitchFamily="34" charset="0"/>
                  <a:cs typeface="Calibri" pitchFamily="34" charset="0"/>
                </a:rPr>
                <a:t>ư</a:t>
              </a:r>
              <a:r>
                <a:rPr lang="en-US" sz="1799" dirty="0" err="1">
                  <a:solidFill>
                    <a:schemeClr val="tx1"/>
                  </a:solidFill>
                  <a:latin typeface="Calibri" pitchFamily="34" charset="0"/>
                  <a:cs typeface="Calibri" pitchFamily="34" charset="0"/>
                </a:rPr>
                <a:t>ời</a:t>
              </a:r>
              <a:r>
                <a:rPr lang="en-US" sz="1799" dirty="0">
                  <a:solidFill>
                    <a:schemeClr val="tx1"/>
                  </a:solidFill>
                  <a:latin typeface="Calibri" pitchFamily="34" charset="0"/>
                  <a:cs typeface="Calibri" pitchFamily="34" charset="0"/>
                </a:rPr>
                <a:t> </a:t>
              </a:r>
              <a:r>
                <a:rPr lang="en-US" sz="1799" dirty="0" err="1">
                  <a:solidFill>
                    <a:schemeClr val="tx1"/>
                  </a:solidFill>
                  <a:latin typeface="Calibri" pitchFamily="34" charset="0"/>
                  <a:cs typeface="Calibri" pitchFamily="34" charset="0"/>
                </a:rPr>
                <a:t>bệnh</a:t>
              </a:r>
              <a:r>
                <a:rPr lang="en-US" sz="1799" dirty="0">
                  <a:solidFill>
                    <a:schemeClr val="tx1"/>
                  </a:solidFill>
                  <a:latin typeface="Calibri" pitchFamily="34" charset="0"/>
                  <a:cs typeface="Calibri" pitchFamily="34" charset="0"/>
                </a:rPr>
                <a:t> </a:t>
              </a:r>
              <a:r>
                <a:rPr lang="en-US" sz="1799" dirty="0" err="1">
                  <a:solidFill>
                    <a:schemeClr val="tx1"/>
                  </a:solidFill>
                  <a:latin typeface="Calibri" pitchFamily="34" charset="0"/>
                  <a:cs typeface="Calibri" pitchFamily="34" charset="0"/>
                </a:rPr>
                <a:t>tiểu</a:t>
              </a:r>
              <a:r>
                <a:rPr lang="en-US" sz="1799" dirty="0">
                  <a:solidFill>
                    <a:schemeClr val="tx1"/>
                  </a:solidFill>
                  <a:latin typeface="Calibri" pitchFamily="34" charset="0"/>
                  <a:cs typeface="Calibri" pitchFamily="34" charset="0"/>
                </a:rPr>
                <a:t> đ</a:t>
              </a:r>
              <a:r>
                <a:rPr lang="vi-VN" sz="1799" dirty="0">
                  <a:solidFill>
                    <a:schemeClr val="tx1"/>
                  </a:solidFill>
                  <a:latin typeface="Calibri" pitchFamily="34" charset="0"/>
                  <a:cs typeface="Calibri" pitchFamily="34" charset="0"/>
                </a:rPr>
                <a:t>ư</a:t>
              </a:r>
              <a:r>
                <a:rPr lang="en-US" sz="1799" dirty="0" err="1">
                  <a:solidFill>
                    <a:schemeClr val="tx1"/>
                  </a:solidFill>
                  <a:latin typeface="Calibri" pitchFamily="34" charset="0"/>
                  <a:cs typeface="Calibri" pitchFamily="34" charset="0"/>
                </a:rPr>
                <a:t>ờng</a:t>
              </a:r>
              <a:r>
                <a:rPr lang="en-US" sz="1799" dirty="0">
                  <a:solidFill>
                    <a:schemeClr val="tx1"/>
                  </a:solidFill>
                  <a:latin typeface="Calibri" pitchFamily="34" charset="0"/>
                  <a:cs typeface="Calibri" pitchFamily="34" charset="0"/>
                </a:rPr>
                <a:t> </a:t>
              </a:r>
              <a:r>
                <a:rPr lang="en-US" sz="1799" dirty="0" err="1">
                  <a:solidFill>
                    <a:schemeClr val="tx1"/>
                  </a:solidFill>
                  <a:latin typeface="Calibri" pitchFamily="34" charset="0"/>
                  <a:cs typeface="Calibri" pitchFamily="34" charset="0"/>
                </a:rPr>
                <a:t>không</a:t>
              </a:r>
              <a:r>
                <a:rPr lang="en-US" sz="1799" dirty="0">
                  <a:solidFill>
                    <a:schemeClr val="tx1"/>
                  </a:solidFill>
                  <a:latin typeface="Calibri" pitchFamily="34" charset="0"/>
                  <a:cs typeface="Calibri" pitchFamily="34" charset="0"/>
                </a:rPr>
                <a:t>?</a:t>
              </a:r>
            </a:p>
          </p:txBody>
        </p:sp>
        <p:sp>
          <p:nvSpPr>
            <p:cNvPr id="96" name="Rectangle 95"/>
            <p:cNvSpPr/>
            <p:nvPr/>
          </p:nvSpPr>
          <p:spPr>
            <a:xfrm>
              <a:off x="2536748" y="3516591"/>
              <a:ext cx="1654252" cy="71546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solidFill>
                    <a:schemeClr val="tx1"/>
                  </a:solidFill>
                </a:rPr>
                <a:t>……………</a:t>
              </a:r>
            </a:p>
          </p:txBody>
        </p:sp>
        <p:sp>
          <p:nvSpPr>
            <p:cNvPr id="97" name="Rectangle 96"/>
            <p:cNvSpPr/>
            <p:nvPr/>
          </p:nvSpPr>
          <p:spPr>
            <a:xfrm>
              <a:off x="2536748" y="4222929"/>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solidFill>
                    <a:schemeClr val="tx1"/>
                  </a:solidFill>
                </a:rPr>
                <a:t>………………</a:t>
              </a:r>
            </a:p>
          </p:txBody>
        </p:sp>
        <p:sp>
          <p:nvSpPr>
            <p:cNvPr id="99" name="Rectangle 98"/>
            <p:cNvSpPr/>
            <p:nvPr/>
          </p:nvSpPr>
          <p:spPr>
            <a:xfrm>
              <a:off x="2536748" y="4929268"/>
              <a:ext cx="1654252" cy="71546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dirty="0">
                  <a:solidFill>
                    <a:schemeClr val="tx1"/>
                  </a:solidFill>
                </a:rPr>
                <a:t>…………….</a:t>
              </a:r>
            </a:p>
          </p:txBody>
        </p:sp>
      </p:grpSp>
      <p:grpSp>
        <p:nvGrpSpPr>
          <p:cNvPr id="6" name="Group 131"/>
          <p:cNvGrpSpPr/>
          <p:nvPr/>
        </p:nvGrpSpPr>
        <p:grpSpPr>
          <a:xfrm>
            <a:off x="4495824" y="2458081"/>
            <a:ext cx="106089" cy="2833740"/>
            <a:chOff x="2536748" y="2810253"/>
            <a:chExt cx="1654252" cy="2834478"/>
          </a:xfrm>
        </p:grpSpPr>
        <p:sp>
          <p:nvSpPr>
            <p:cNvPr id="133" name="Rectangle 132"/>
            <p:cNvSpPr/>
            <p:nvPr/>
          </p:nvSpPr>
          <p:spPr>
            <a:xfrm>
              <a:off x="2536748" y="2810253"/>
              <a:ext cx="1654252" cy="715463"/>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34" name="Rectangle 133"/>
            <p:cNvSpPr/>
            <p:nvPr/>
          </p:nvSpPr>
          <p:spPr>
            <a:xfrm>
              <a:off x="2536748" y="3516591"/>
              <a:ext cx="1654252" cy="715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35" name="Rectangle 134"/>
            <p:cNvSpPr/>
            <p:nvPr/>
          </p:nvSpPr>
          <p:spPr>
            <a:xfrm>
              <a:off x="2536748" y="4222929"/>
              <a:ext cx="1654252" cy="71546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36" name="Rectangle 135"/>
            <p:cNvSpPr/>
            <p:nvPr/>
          </p:nvSpPr>
          <p:spPr>
            <a:xfrm>
              <a:off x="2536748" y="4929268"/>
              <a:ext cx="1654252" cy="715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grpSp>
        <p:nvGrpSpPr>
          <p:cNvPr id="8" name="Group 141"/>
          <p:cNvGrpSpPr/>
          <p:nvPr/>
        </p:nvGrpSpPr>
        <p:grpSpPr>
          <a:xfrm>
            <a:off x="4659048" y="3164235"/>
            <a:ext cx="7229818" cy="1421431"/>
            <a:chOff x="4417374" y="3516591"/>
            <a:chExt cx="7231701" cy="1421801"/>
          </a:xfrm>
        </p:grpSpPr>
        <p:cxnSp>
          <p:nvCxnSpPr>
            <p:cNvPr id="138" name="Straight Connector 137"/>
            <p:cNvCxnSpPr/>
            <p:nvPr/>
          </p:nvCxnSpPr>
          <p:spPr>
            <a:xfrm>
              <a:off x="4417374" y="3516591"/>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417374" y="4227492"/>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4417374" y="4938392"/>
              <a:ext cx="723170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45" name="Straight Connector 144"/>
          <p:cNvCxnSpPr/>
          <p:nvPr/>
        </p:nvCxnSpPr>
        <p:spPr>
          <a:xfrm>
            <a:off x="4681513" y="2313825"/>
            <a:ext cx="72298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4659048" y="5291821"/>
            <a:ext cx="72298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p:cNvSpPr/>
          <p:nvPr/>
        </p:nvSpPr>
        <p:spPr>
          <a:xfrm>
            <a:off x="4795944" y="2523407"/>
            <a:ext cx="639752" cy="584623"/>
          </a:xfrm>
          <a:prstGeom prst="rect">
            <a:avLst/>
          </a:prstGeom>
          <a:noFill/>
          <a:ln>
            <a:noFill/>
          </a:ln>
        </p:spPr>
        <p:txBody>
          <a:bodyPr wrap="none">
            <a:spAutoFit/>
          </a:bodyPr>
          <a:lstStyle/>
          <a:p>
            <a:r>
              <a:rPr lang="en-US" sz="3199" dirty="0">
                <a:latin typeface="Source Sans Pro Black" panose="020B0803030403020204" pitchFamily="34" charset="-18"/>
                <a:ea typeface="Bebas Neue" charset="0"/>
                <a:cs typeface="Bebas Neue" charset="0"/>
              </a:rPr>
              <a:t>01</a:t>
            </a:r>
          </a:p>
        </p:txBody>
      </p:sp>
      <p:sp>
        <p:nvSpPr>
          <p:cNvPr id="151" name="Rectangle 150"/>
          <p:cNvSpPr/>
          <p:nvPr/>
        </p:nvSpPr>
        <p:spPr>
          <a:xfrm>
            <a:off x="4769656" y="3195091"/>
            <a:ext cx="639752" cy="584623"/>
          </a:xfrm>
          <a:prstGeom prst="rect">
            <a:avLst/>
          </a:prstGeom>
          <a:noFill/>
          <a:ln>
            <a:noFill/>
          </a:ln>
        </p:spPr>
        <p:txBody>
          <a:bodyPr wrap="none">
            <a:spAutoFit/>
          </a:bodyPr>
          <a:lstStyle/>
          <a:p>
            <a:r>
              <a:rPr lang="pl-PL" sz="3199" dirty="0">
                <a:latin typeface="Source Sans Pro Black" panose="020B0803030403020204" pitchFamily="34" charset="-18"/>
                <a:ea typeface="Bebas Neue" charset="0"/>
                <a:cs typeface="Bebas Neue" charset="0"/>
              </a:rPr>
              <a:t>02</a:t>
            </a:r>
            <a:endParaRPr lang="en-US" sz="3199" dirty="0">
              <a:latin typeface="Source Sans Pro Black" panose="020B0803030403020204" pitchFamily="34" charset="-18"/>
              <a:ea typeface="Bebas Neue" charset="0"/>
              <a:cs typeface="Bebas Neue" charset="0"/>
            </a:endParaRPr>
          </a:p>
        </p:txBody>
      </p:sp>
      <p:sp>
        <p:nvSpPr>
          <p:cNvPr id="152" name="Rectangle 151"/>
          <p:cNvSpPr/>
          <p:nvPr/>
        </p:nvSpPr>
        <p:spPr>
          <a:xfrm>
            <a:off x="4795944" y="3934813"/>
            <a:ext cx="639752" cy="584623"/>
          </a:xfrm>
          <a:prstGeom prst="rect">
            <a:avLst/>
          </a:prstGeom>
          <a:noFill/>
          <a:ln>
            <a:noFill/>
          </a:ln>
        </p:spPr>
        <p:txBody>
          <a:bodyPr wrap="none">
            <a:spAutoFit/>
          </a:bodyPr>
          <a:lstStyle/>
          <a:p>
            <a:r>
              <a:rPr lang="pl-PL" sz="3199" dirty="0">
                <a:latin typeface="Source Sans Pro Black" panose="020B0803030403020204" pitchFamily="34" charset="-18"/>
                <a:ea typeface="Bebas Neue" charset="0"/>
                <a:cs typeface="Bebas Neue" charset="0"/>
              </a:rPr>
              <a:t>03</a:t>
            </a:r>
            <a:endParaRPr lang="en-US" sz="3199" dirty="0">
              <a:latin typeface="Source Sans Pro Black" panose="020B0803030403020204" pitchFamily="34" charset="-18"/>
              <a:ea typeface="Bebas Neue" charset="0"/>
              <a:cs typeface="Bebas Neue" charset="0"/>
            </a:endParaRPr>
          </a:p>
        </p:txBody>
      </p:sp>
      <p:sp>
        <p:nvSpPr>
          <p:cNvPr id="153" name="Rectangle 152"/>
          <p:cNvSpPr/>
          <p:nvPr/>
        </p:nvSpPr>
        <p:spPr>
          <a:xfrm>
            <a:off x="4782476" y="4598909"/>
            <a:ext cx="639752" cy="584623"/>
          </a:xfrm>
          <a:prstGeom prst="rect">
            <a:avLst/>
          </a:prstGeom>
          <a:noFill/>
          <a:ln>
            <a:noFill/>
          </a:ln>
        </p:spPr>
        <p:txBody>
          <a:bodyPr wrap="none">
            <a:spAutoFit/>
          </a:bodyPr>
          <a:lstStyle/>
          <a:p>
            <a:r>
              <a:rPr lang="pl-PL" sz="3199" dirty="0">
                <a:latin typeface="Source Sans Pro Black" panose="020B0803030403020204" pitchFamily="34" charset="-18"/>
                <a:ea typeface="Bebas Neue" charset="0"/>
                <a:cs typeface="Bebas Neue" charset="0"/>
              </a:rPr>
              <a:t>04</a:t>
            </a:r>
            <a:endParaRPr lang="en-US" sz="3199" dirty="0">
              <a:latin typeface="Source Sans Pro Black" panose="020B0803030403020204" pitchFamily="34" charset="-18"/>
              <a:ea typeface="Bebas Neue" charset="0"/>
              <a:cs typeface="Bebas Neue" charset="0"/>
            </a:endParaRPr>
          </a:p>
        </p:txBody>
      </p:sp>
      <p:sp>
        <p:nvSpPr>
          <p:cNvPr id="157" name="Rectangle 156"/>
          <p:cNvSpPr/>
          <p:nvPr/>
        </p:nvSpPr>
        <p:spPr>
          <a:xfrm>
            <a:off x="5584960" y="2493684"/>
            <a:ext cx="6157191"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spcAft>
                <a:spcPts val="600"/>
              </a:spcAft>
            </a:pPr>
            <a:endParaRPr lang="en-US" sz="1400" dirty="0">
              <a:solidFill>
                <a:schemeClr val="accent4"/>
              </a:solidFill>
              <a:latin typeface="Source Sans Pro Light" panose="020B0403030403020204" pitchFamily="34" charset="-18"/>
            </a:endParaRPr>
          </a:p>
        </p:txBody>
      </p:sp>
      <p:sp>
        <p:nvSpPr>
          <p:cNvPr id="158" name="Rectangle 157"/>
          <p:cNvSpPr/>
          <p:nvPr/>
        </p:nvSpPr>
        <p:spPr>
          <a:xfrm>
            <a:off x="5584960" y="3144295"/>
            <a:ext cx="6157191"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600"/>
              </a:spcAft>
            </a:pPr>
            <a:r>
              <a:rPr lang="en-US" sz="1400" dirty="0">
                <a:solidFill>
                  <a:schemeClr val="tx1"/>
                </a:solidFill>
                <a:latin typeface="Arial" panose="020B0604020202020204" pitchFamily="34" charset="0"/>
                <a:cs typeface="Arial" panose="020B0604020202020204" pitchFamily="34" charset="0"/>
              </a:rPr>
              <a:t>…………….</a:t>
            </a:r>
          </a:p>
        </p:txBody>
      </p:sp>
      <p:sp>
        <p:nvSpPr>
          <p:cNvPr id="159" name="Rectangle 158"/>
          <p:cNvSpPr/>
          <p:nvPr/>
        </p:nvSpPr>
        <p:spPr>
          <a:xfrm>
            <a:off x="5584960" y="3879511"/>
            <a:ext cx="6497936"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Aft>
                <a:spcPts val="600"/>
              </a:spcAft>
            </a:pPr>
            <a:r>
              <a:rPr lang="en-US" sz="1400" dirty="0">
                <a:solidFill>
                  <a:schemeClr val="tx1"/>
                </a:solidFill>
                <a:latin typeface="Arial" panose="020B0604020202020204" pitchFamily="34" charset="0"/>
                <a:cs typeface="Arial" panose="020B0604020202020204" pitchFamily="34" charset="0"/>
              </a:rPr>
              <a:t>………………</a:t>
            </a:r>
          </a:p>
        </p:txBody>
      </p:sp>
      <p:sp>
        <p:nvSpPr>
          <p:cNvPr id="160" name="Rectangle 159"/>
          <p:cNvSpPr/>
          <p:nvPr/>
        </p:nvSpPr>
        <p:spPr>
          <a:xfrm>
            <a:off x="5584960" y="4572424"/>
            <a:ext cx="6157191" cy="670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400" dirty="0">
                <a:solidFill>
                  <a:schemeClr val="tx1"/>
                </a:solidFill>
                <a:latin typeface="Arial" panose="020B0604020202020204" pitchFamily="34" charset="0"/>
                <a:cs typeface="Arial" panose="020B0604020202020204" pitchFamily="34" charset="0"/>
              </a:rPr>
              <a:t>………………</a:t>
            </a:r>
          </a:p>
        </p:txBody>
      </p:sp>
      <p:sp>
        <p:nvSpPr>
          <p:cNvPr id="161" name="Chevron 160"/>
          <p:cNvSpPr/>
          <p:nvPr/>
        </p:nvSpPr>
        <p:spPr>
          <a:xfrm rot="5400000">
            <a:off x="3823120" y="3053688"/>
            <a:ext cx="215672" cy="221092"/>
          </a:xfrm>
          <a:prstGeom prst="chevron">
            <a:avLst>
              <a:gd name="adj" fmla="val 5000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67" name="Chevron 166"/>
          <p:cNvSpPr/>
          <p:nvPr/>
        </p:nvSpPr>
        <p:spPr>
          <a:xfrm rot="5400000">
            <a:off x="3823120" y="3756545"/>
            <a:ext cx="215672" cy="221092"/>
          </a:xfrm>
          <a:prstGeom prst="chevron">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68" name="Chevron 167"/>
          <p:cNvSpPr/>
          <p:nvPr/>
        </p:nvSpPr>
        <p:spPr>
          <a:xfrm rot="5400000">
            <a:off x="3823120" y="4459402"/>
            <a:ext cx="215672" cy="221092"/>
          </a:xfrm>
          <a:prstGeom prst="chevron">
            <a:avLst>
              <a:gd name="adj" fmla="val 5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cxnSp>
        <p:nvCxnSpPr>
          <p:cNvPr id="60" name="Straight Connector 59"/>
          <p:cNvCxnSpPr/>
          <p:nvPr/>
        </p:nvCxnSpPr>
        <p:spPr>
          <a:xfrm>
            <a:off x="2625791" y="1279040"/>
            <a:ext cx="727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Content Placeholder 15"/>
          <p:cNvSpPr txBox="1">
            <a:spLocks/>
          </p:cNvSpPr>
          <p:nvPr/>
        </p:nvSpPr>
        <p:spPr>
          <a:xfrm>
            <a:off x="393576" y="261175"/>
            <a:ext cx="3515669" cy="553854"/>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99" dirty="0" err="1">
                <a:latin typeface="Calibri" pitchFamily="34" charset="0"/>
                <a:cs typeface="Calibri" pitchFamily="34" charset="0"/>
              </a:rPr>
              <a:t>Câu</a:t>
            </a:r>
            <a:r>
              <a:rPr lang="en-US" sz="3599" dirty="0">
                <a:latin typeface="Calibri" pitchFamily="34" charset="0"/>
                <a:cs typeface="Calibri" pitchFamily="34" charset="0"/>
              </a:rPr>
              <a:t> </a:t>
            </a:r>
            <a:r>
              <a:rPr lang="en-US" sz="3599" dirty="0" err="1">
                <a:latin typeface="Calibri" pitchFamily="34" charset="0"/>
                <a:cs typeface="Calibri" pitchFamily="34" charset="0"/>
              </a:rPr>
              <a:t>hỏi</a:t>
            </a:r>
            <a:r>
              <a:rPr lang="en-US" sz="3599" dirty="0">
                <a:latin typeface="Calibri" pitchFamily="34" charset="0"/>
                <a:cs typeface="Calibri" pitchFamily="34" charset="0"/>
              </a:rPr>
              <a:t> </a:t>
            </a:r>
            <a:r>
              <a:rPr lang="en-US" sz="3599" dirty="0" err="1">
                <a:latin typeface="Calibri" pitchFamily="34" charset="0"/>
                <a:cs typeface="Calibri" pitchFamily="34" charset="0"/>
              </a:rPr>
              <a:t>th</a:t>
            </a:r>
            <a:r>
              <a:rPr lang="vi-VN" sz="3599" dirty="0">
                <a:latin typeface="Calibri" pitchFamily="34" charset="0"/>
                <a:cs typeface="Calibri" pitchFamily="34" charset="0"/>
              </a:rPr>
              <a:t>ư</a:t>
            </a:r>
            <a:r>
              <a:rPr lang="en-US" sz="3599" dirty="0" err="1">
                <a:latin typeface="Calibri" pitchFamily="34" charset="0"/>
                <a:cs typeface="Calibri" pitchFamily="34" charset="0"/>
              </a:rPr>
              <a:t>ờng</a:t>
            </a:r>
            <a:r>
              <a:rPr lang="en-US" sz="3599" dirty="0">
                <a:latin typeface="Calibri" pitchFamily="34" charset="0"/>
                <a:cs typeface="Calibri" pitchFamily="34" charset="0"/>
              </a:rPr>
              <a:t> </a:t>
            </a:r>
            <a:r>
              <a:rPr lang="en-US" sz="3599" dirty="0" err="1">
                <a:latin typeface="Calibri" pitchFamily="34" charset="0"/>
                <a:cs typeface="Calibri" pitchFamily="34" charset="0"/>
              </a:rPr>
              <a:t>gặp</a:t>
            </a:r>
            <a:endParaRPr lang="en-US" sz="3599" dirty="0">
              <a:latin typeface="Calibri" pitchFamily="34" charset="0"/>
              <a:cs typeface="Calibri" pitchFamily="34" charset="0"/>
            </a:endParaRPr>
          </a:p>
        </p:txBody>
      </p:sp>
      <p:pic>
        <p:nvPicPr>
          <p:cNvPr id="43" name="Picture 42">
            <a:extLst>
              <a:ext uri="{FF2B5EF4-FFF2-40B4-BE49-F238E27FC236}">
                <a16:creationId xmlns:a16="http://schemas.microsoft.com/office/drawing/2014/main" id="{DDF7EC3A-6B35-4352-B1BB-3F4A45A1E761}"/>
              </a:ext>
            </a:extLst>
          </p:cNvPr>
          <p:cNvPicPr>
            <a:picLocks noChangeAspect="1"/>
          </p:cNvPicPr>
          <p:nvPr/>
        </p:nvPicPr>
        <p:blipFill>
          <a:blip r:embed="rId6"/>
          <a:stretch>
            <a:fillRect/>
          </a:stretch>
        </p:blipFill>
        <p:spPr>
          <a:xfrm>
            <a:off x="10908565" y="116072"/>
            <a:ext cx="901130" cy="642185"/>
          </a:xfrm>
          <a:prstGeom prst="rect">
            <a:avLst/>
          </a:prstGeom>
        </p:spPr>
      </p:pic>
      <p:sp>
        <p:nvSpPr>
          <p:cNvPr id="40" name="Rectangle 39">
            <a:extLst>
              <a:ext uri="{FF2B5EF4-FFF2-40B4-BE49-F238E27FC236}">
                <a16:creationId xmlns:a16="http://schemas.microsoft.com/office/drawing/2014/main" id="{B9F945D3-2A3D-4A77-AF5D-2FBD2E386B48}"/>
              </a:ext>
            </a:extLst>
          </p:cNvPr>
          <p:cNvSpPr/>
          <p:nvPr/>
        </p:nvSpPr>
        <p:spPr>
          <a:xfrm>
            <a:off x="10056812" y="6324600"/>
            <a:ext cx="1623008" cy="369332"/>
          </a:xfrm>
          <a:prstGeom prst="rect">
            <a:avLst/>
          </a:prstGeom>
        </p:spPr>
        <p:txBody>
          <a:bodyPr wrap="none">
            <a:spAutoFit/>
          </a:bodyPr>
          <a:lstStyle/>
          <a:p>
            <a:pPr algn="ctr" fontAlgn="base"/>
            <a:r>
              <a:rPr lang="en-US" b="1" dirty="0">
                <a:solidFill>
                  <a:srgbClr val="666666"/>
                </a:solidFill>
                <a:latin typeface="Calibri" pitchFamily="34" charset="0"/>
                <a:cs typeface="Calibri" pitchFamily="34" charset="0"/>
              </a:rPr>
              <a:t>LANUI® JOINTS</a:t>
            </a:r>
            <a:endParaRPr lang="en-US" dirty="0">
              <a:solidFill>
                <a:srgbClr val="666666"/>
              </a:solidFill>
              <a:latin typeface="Calibri" pitchFamily="34" charset="0"/>
              <a:cs typeface="Calibri" pitchFamily="34" charset="0"/>
            </a:endParaRPr>
          </a:p>
        </p:txBody>
      </p:sp>
    </p:spTree>
    <p:extLst>
      <p:ext uri="{BB962C8B-B14F-4D97-AF65-F5344CB8AC3E}">
        <p14:creationId xmlns:p14="http://schemas.microsoft.com/office/powerpoint/2010/main" val="529049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89412" y="304800"/>
            <a:ext cx="5334000" cy="892552"/>
          </a:xfrm>
          <a:prstGeom prst="rect">
            <a:avLst/>
          </a:prstGeom>
        </p:spPr>
        <p:txBody>
          <a:bodyPr wrap="square">
            <a:spAutoFit/>
          </a:bodyPr>
          <a:lstStyle/>
          <a:p>
            <a:r>
              <a:rPr lang="en-US" sz="5200" b="1" dirty="0">
                <a:solidFill>
                  <a:schemeClr val="bg1"/>
                </a:solidFill>
                <a:latin typeface="Calibri" pitchFamily="34" charset="0"/>
                <a:cs typeface="Calibri" pitchFamily="34"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7000"/>
                    </a14:imgEffect>
                    <a14:imgEffect>
                      <a14:brightnessContrast bright="-54000"/>
                    </a14:imgEffect>
                  </a14:imgLayer>
                </a14:imgProps>
              </a:ext>
            </a:extLst>
          </a:blip>
          <a:srcRect/>
          <a:stretch>
            <a:fillRect l="-14000" r="-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solidFill>
                  <a:schemeClr val="bg1"/>
                </a:solidFill>
                <a:latin typeface="Tahoma" pitchFamily="34" charset="0"/>
                <a:ea typeface="Tahoma" pitchFamily="34" charset="0"/>
                <a:cs typeface="Tahoma" pitchFamily="34" charset="0"/>
              </a:rPr>
              <a:t>Điều gì làm nên sự khác biệt? </a:t>
            </a:r>
            <a:endParaRPr lang="en-US" dirty="0">
              <a:solidFill>
                <a:schemeClr val="bg1"/>
              </a:solidFill>
              <a:latin typeface="Tahoma" pitchFamily="34" charset="0"/>
              <a:ea typeface="Tahoma" pitchFamily="34" charset="0"/>
              <a:cs typeface="Tahoma" pitchFamily="34" charset="0"/>
            </a:endParaRPr>
          </a:p>
        </p:txBody>
      </p:sp>
      <p:sp>
        <p:nvSpPr>
          <p:cNvPr id="6" name="TextBox 5"/>
          <p:cNvSpPr txBox="1"/>
          <p:nvPr/>
        </p:nvSpPr>
        <p:spPr>
          <a:xfrm>
            <a:off x="4646612" y="3494753"/>
            <a:ext cx="2895600" cy="1077218"/>
          </a:xfrm>
          <a:prstGeom prst="rect">
            <a:avLst/>
          </a:prstGeom>
          <a:noFill/>
        </p:spPr>
        <p:txBody>
          <a:bodyPr wrap="square" rtlCol="0">
            <a:spAutoFit/>
          </a:bodyPr>
          <a:lstStyle/>
          <a:p>
            <a:pPr algn="ctr"/>
            <a:r>
              <a:rPr lang="vi-VN" sz="1600" dirty="0">
                <a:solidFill>
                  <a:schemeClr val="bg1"/>
                </a:solidFill>
                <a:latin typeface="Tahoma" pitchFamily="34" charset="0"/>
                <a:ea typeface="Tahoma" pitchFamily="34" charset="0"/>
                <a:cs typeface="Tahoma" pitchFamily="34" charset="0"/>
              </a:rPr>
              <a:t>Cho ra </a:t>
            </a:r>
            <a:r>
              <a:rPr lang="vi-VN" sz="1600" b="1" dirty="0">
                <a:solidFill>
                  <a:schemeClr val="bg1"/>
                </a:solidFill>
                <a:latin typeface="Tahoma" pitchFamily="34" charset="0"/>
                <a:ea typeface="Tahoma" pitchFamily="34" charset="0"/>
                <a:cs typeface="Tahoma" pitchFamily="34" charset="0"/>
              </a:rPr>
              <a:t>nhiều dòng sản phẩm</a:t>
            </a:r>
            <a:r>
              <a:rPr lang="vi-VN" sz="1600" dirty="0">
                <a:solidFill>
                  <a:schemeClr val="bg1"/>
                </a:solidFill>
                <a:latin typeface="Tahoma" pitchFamily="34" charset="0"/>
                <a:ea typeface="Tahoma" pitchFamily="34" charset="0"/>
                <a:cs typeface="Tahoma" pitchFamily="34" charset="0"/>
              </a:rPr>
              <a:t> dành cho nhiều nhu cầu đặc thù, là giải pháp chăm sóc sức khoẻ toàn diện  </a:t>
            </a:r>
            <a:endParaRPr lang="en-US" sz="1600" dirty="0">
              <a:solidFill>
                <a:schemeClr val="bg1"/>
              </a:solidFill>
              <a:latin typeface="Tahoma" pitchFamily="34" charset="0"/>
              <a:ea typeface="Tahoma" pitchFamily="34" charset="0"/>
              <a:cs typeface="Tahoma" pitchFamily="34" charset="0"/>
            </a:endParaRPr>
          </a:p>
        </p:txBody>
      </p:sp>
      <p:grpSp>
        <p:nvGrpSpPr>
          <p:cNvPr id="23" name="Group 22"/>
          <p:cNvGrpSpPr/>
          <p:nvPr/>
        </p:nvGrpSpPr>
        <p:grpSpPr>
          <a:xfrm>
            <a:off x="8597140" y="1381812"/>
            <a:ext cx="2020779" cy="1840353"/>
            <a:chOff x="9972537" y="1344238"/>
            <a:chExt cx="2021305" cy="1840832"/>
          </a:xfrm>
          <a:solidFill>
            <a:schemeClr val="accent6"/>
          </a:solidFill>
        </p:grpSpPr>
        <p:sp>
          <p:nvSpPr>
            <p:cNvPr id="18" name="Oval 17"/>
            <p:cNvSpPr/>
            <p:nvPr/>
          </p:nvSpPr>
          <p:spPr>
            <a:xfrm>
              <a:off x="9972537" y="1344238"/>
              <a:ext cx="2021305" cy="18408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latin typeface="Century Gothic" panose="020B0502020202020204" pitchFamily="34" charset="0"/>
              </a:endParaRPr>
            </a:p>
          </p:txBody>
        </p:sp>
        <p:sp>
          <p:nvSpPr>
            <p:cNvPr id="7" name="Rectangle 6"/>
            <p:cNvSpPr/>
            <p:nvPr/>
          </p:nvSpPr>
          <p:spPr>
            <a:xfrm>
              <a:off x="9996602" y="1832239"/>
              <a:ext cx="1997240" cy="830997"/>
            </a:xfrm>
            <a:prstGeom prst="rect">
              <a:avLst/>
            </a:prstGeom>
            <a:grpFill/>
            <a:ln>
              <a:noFill/>
            </a:ln>
          </p:spPr>
          <p:txBody>
            <a:bodyPr wrap="square">
              <a:spAutoFit/>
            </a:bodyPr>
            <a:lstStyle/>
            <a:p>
              <a:pPr algn="ctr">
                <a:defRPr/>
              </a:pPr>
              <a:r>
                <a:rPr lang="vi-VN" sz="1600" b="1" dirty="0">
                  <a:solidFill>
                    <a:schemeClr val="bg1"/>
                  </a:solidFill>
                </a:rPr>
                <a:t>30 năm </a:t>
              </a:r>
              <a:br>
                <a:rPr lang="vi-VN" sz="1600" b="1" dirty="0">
                  <a:solidFill>
                    <a:schemeClr val="bg1"/>
                  </a:solidFill>
                </a:rPr>
              </a:br>
              <a:r>
                <a:rPr lang="vi-VN" sz="1600" b="1" dirty="0">
                  <a:solidFill>
                    <a:schemeClr val="bg1"/>
                  </a:solidFill>
                </a:rPr>
                <a:t>nghiên cứu và phát triển </a:t>
              </a:r>
              <a:endParaRPr lang="en-US" sz="1600" b="1" dirty="0">
                <a:solidFill>
                  <a:schemeClr val="bg1"/>
                </a:solidFill>
              </a:endParaRPr>
            </a:p>
          </p:txBody>
        </p:sp>
      </p:grpSp>
      <p:sp>
        <p:nvSpPr>
          <p:cNvPr id="8" name="TextBox 7"/>
          <p:cNvSpPr txBox="1"/>
          <p:nvPr/>
        </p:nvSpPr>
        <p:spPr>
          <a:xfrm>
            <a:off x="8075612" y="3553121"/>
            <a:ext cx="3505200" cy="1569660"/>
          </a:xfrm>
          <a:prstGeom prst="rect">
            <a:avLst/>
          </a:prstGeom>
          <a:noFill/>
        </p:spPr>
        <p:txBody>
          <a:bodyPr wrap="square" rtlCol="0">
            <a:spAutoFit/>
          </a:bodyPr>
          <a:lstStyle/>
          <a:p>
            <a:pPr algn="ctr"/>
            <a:r>
              <a:rPr lang="vi-VN" sz="1600" dirty="0">
                <a:solidFill>
                  <a:schemeClr val="bg1"/>
                </a:solidFill>
                <a:latin typeface="Tahoma" pitchFamily="34" charset="0"/>
                <a:ea typeface="Tahoma" pitchFamily="34" charset="0"/>
                <a:cs typeface="Tahoma" pitchFamily="34" charset="0"/>
              </a:rPr>
              <a:t>Sản phẩm </a:t>
            </a:r>
            <a:r>
              <a:rPr lang="vi-VN" sz="1600" b="1" dirty="0">
                <a:solidFill>
                  <a:schemeClr val="bg1"/>
                </a:solidFill>
                <a:latin typeface="Tahoma" pitchFamily="34" charset="0"/>
                <a:ea typeface="Tahoma" pitchFamily="34" charset="0"/>
                <a:cs typeface="Tahoma" pitchFamily="34" charset="0"/>
              </a:rPr>
              <a:t>được </a:t>
            </a:r>
            <a:r>
              <a:rPr lang="en-US" sz="1600" b="1" dirty="0" err="1">
                <a:solidFill>
                  <a:schemeClr val="bg1"/>
                </a:solidFill>
                <a:latin typeface="Tahoma" pitchFamily="34" charset="0"/>
                <a:ea typeface="Tahoma" pitchFamily="34" charset="0"/>
                <a:cs typeface="Tahoma" pitchFamily="34" charset="0"/>
              </a:rPr>
              <a:t>là</a:t>
            </a:r>
            <a:r>
              <a:rPr lang="en-US" sz="1600" b="1" dirty="0">
                <a:solidFill>
                  <a:schemeClr val="bg1"/>
                </a:solidFill>
                <a:latin typeface="Tahoma" pitchFamily="34" charset="0"/>
                <a:ea typeface="Tahoma" pitchFamily="34" charset="0"/>
                <a:cs typeface="Tahoma" pitchFamily="34" charset="0"/>
              </a:rPr>
              <a:t> </a:t>
            </a:r>
            <a:r>
              <a:rPr lang="en-US" sz="1600" b="1" dirty="0" err="1">
                <a:solidFill>
                  <a:schemeClr val="bg1"/>
                </a:solidFill>
                <a:latin typeface="Tahoma" pitchFamily="34" charset="0"/>
                <a:ea typeface="Tahoma" pitchFamily="34" charset="0"/>
                <a:cs typeface="Tahoma" pitchFamily="34" charset="0"/>
              </a:rPr>
              <a:t>kinh</a:t>
            </a:r>
            <a:r>
              <a:rPr lang="en-US" sz="1600" b="1" dirty="0">
                <a:solidFill>
                  <a:schemeClr val="bg1"/>
                </a:solidFill>
                <a:latin typeface="Tahoma" pitchFamily="34" charset="0"/>
                <a:ea typeface="Tahoma" pitchFamily="34" charset="0"/>
                <a:cs typeface="Tahoma" pitchFamily="34" charset="0"/>
              </a:rPr>
              <a:t> </a:t>
            </a:r>
            <a:r>
              <a:rPr lang="en-US" sz="1600" b="1" dirty="0" err="1">
                <a:solidFill>
                  <a:schemeClr val="bg1"/>
                </a:solidFill>
                <a:latin typeface="Tahoma" pitchFamily="34" charset="0"/>
                <a:ea typeface="Tahoma" pitchFamily="34" charset="0"/>
                <a:cs typeface="Tahoma" pitchFamily="34" charset="0"/>
              </a:rPr>
              <a:t>nghiệm</a:t>
            </a:r>
            <a:r>
              <a:rPr lang="en-US" sz="1600" b="1" dirty="0">
                <a:solidFill>
                  <a:schemeClr val="bg1"/>
                </a:solidFill>
                <a:latin typeface="Tahoma" pitchFamily="34" charset="0"/>
                <a:ea typeface="Tahoma" pitchFamily="34" charset="0"/>
                <a:cs typeface="Tahoma" pitchFamily="34" charset="0"/>
              </a:rPr>
              <a:t> </a:t>
            </a:r>
            <a:r>
              <a:rPr lang="en-US" sz="1600" b="1" dirty="0" err="1">
                <a:solidFill>
                  <a:schemeClr val="bg1"/>
                </a:solidFill>
                <a:latin typeface="Tahoma" pitchFamily="34" charset="0"/>
                <a:ea typeface="Tahoma" pitchFamily="34" charset="0"/>
                <a:cs typeface="Tahoma" pitchFamily="34" charset="0"/>
              </a:rPr>
              <a:t>khám</a:t>
            </a:r>
            <a:r>
              <a:rPr lang="en-US" sz="1600" b="1" dirty="0">
                <a:solidFill>
                  <a:schemeClr val="bg1"/>
                </a:solidFill>
                <a:latin typeface="Tahoma" pitchFamily="34" charset="0"/>
                <a:ea typeface="Tahoma" pitchFamily="34" charset="0"/>
                <a:cs typeface="Tahoma" pitchFamily="34" charset="0"/>
              </a:rPr>
              <a:t>, </a:t>
            </a:r>
            <a:r>
              <a:rPr lang="en-US" sz="1600" b="1" dirty="0" err="1">
                <a:solidFill>
                  <a:schemeClr val="bg1"/>
                </a:solidFill>
                <a:latin typeface="Tahoma" pitchFamily="34" charset="0"/>
                <a:ea typeface="Tahoma" pitchFamily="34" charset="0"/>
                <a:cs typeface="Tahoma" pitchFamily="34" charset="0"/>
              </a:rPr>
              <a:t>chữa</a:t>
            </a:r>
            <a:r>
              <a:rPr lang="en-US" sz="1600" b="1" dirty="0">
                <a:solidFill>
                  <a:schemeClr val="bg1"/>
                </a:solidFill>
                <a:latin typeface="Tahoma" pitchFamily="34" charset="0"/>
                <a:ea typeface="Tahoma" pitchFamily="34" charset="0"/>
                <a:cs typeface="Tahoma" pitchFamily="34" charset="0"/>
              </a:rPr>
              <a:t> </a:t>
            </a:r>
            <a:r>
              <a:rPr lang="en-US" sz="1600" b="1" dirty="0" err="1">
                <a:solidFill>
                  <a:schemeClr val="bg1"/>
                </a:solidFill>
                <a:latin typeface="Tahoma" pitchFamily="34" charset="0"/>
                <a:ea typeface="Tahoma" pitchFamily="34" charset="0"/>
                <a:cs typeface="Tahoma" pitchFamily="34" charset="0"/>
              </a:rPr>
              <a:t>bệnh</a:t>
            </a:r>
            <a:r>
              <a:rPr lang="en-US" sz="1600" b="1" dirty="0">
                <a:solidFill>
                  <a:schemeClr val="bg1"/>
                </a:solidFill>
                <a:latin typeface="Tahoma" pitchFamily="34" charset="0"/>
                <a:ea typeface="Tahoma" pitchFamily="34" charset="0"/>
                <a:cs typeface="Tahoma" pitchFamily="34" charset="0"/>
              </a:rPr>
              <a:t> </a:t>
            </a:r>
            <a:r>
              <a:rPr lang="en-US" sz="1600" b="1" dirty="0" err="1">
                <a:solidFill>
                  <a:schemeClr val="bg1"/>
                </a:solidFill>
                <a:latin typeface="Tahoma" pitchFamily="34" charset="0"/>
                <a:ea typeface="Tahoma" pitchFamily="34" charset="0"/>
                <a:cs typeface="Tahoma" pitchFamily="34" charset="0"/>
              </a:rPr>
              <a:t>và</a:t>
            </a:r>
            <a:r>
              <a:rPr lang="en-US" sz="1600" b="1" dirty="0">
                <a:solidFill>
                  <a:schemeClr val="bg1"/>
                </a:solidFill>
                <a:latin typeface="Tahoma" pitchFamily="34" charset="0"/>
                <a:ea typeface="Tahoma" pitchFamily="34" charset="0"/>
                <a:cs typeface="Tahoma" pitchFamily="34" charset="0"/>
              </a:rPr>
              <a:t> </a:t>
            </a:r>
            <a:r>
              <a:rPr lang="en-US" sz="1600" b="1" dirty="0" err="1">
                <a:solidFill>
                  <a:schemeClr val="bg1"/>
                </a:solidFill>
                <a:latin typeface="Tahoma" pitchFamily="34" charset="0"/>
                <a:ea typeface="Tahoma" pitchFamily="34" charset="0"/>
                <a:cs typeface="Tahoma" pitchFamily="34" charset="0"/>
              </a:rPr>
              <a:t>bốc</a:t>
            </a:r>
            <a:r>
              <a:rPr lang="en-US" sz="1600" b="1" dirty="0">
                <a:solidFill>
                  <a:schemeClr val="bg1"/>
                </a:solidFill>
                <a:latin typeface="Tahoma" pitchFamily="34" charset="0"/>
                <a:ea typeface="Tahoma" pitchFamily="34" charset="0"/>
                <a:cs typeface="Tahoma" pitchFamily="34" charset="0"/>
              </a:rPr>
              <a:t> </a:t>
            </a:r>
            <a:r>
              <a:rPr lang="en-US" sz="1600" b="1" dirty="0" err="1">
                <a:solidFill>
                  <a:schemeClr val="bg1"/>
                </a:solidFill>
                <a:latin typeface="Tahoma" pitchFamily="34" charset="0"/>
                <a:ea typeface="Tahoma" pitchFamily="34" charset="0"/>
                <a:cs typeface="Tahoma" pitchFamily="34" charset="0"/>
              </a:rPr>
              <a:t>thuốc</a:t>
            </a:r>
            <a:r>
              <a:rPr lang="en-US" sz="1600" b="1" dirty="0">
                <a:solidFill>
                  <a:schemeClr val="bg1"/>
                </a:solidFill>
                <a:latin typeface="Tahoma" pitchFamily="34" charset="0"/>
                <a:ea typeface="Tahoma" pitchFamily="34" charset="0"/>
                <a:cs typeface="Tahoma" pitchFamily="34" charset="0"/>
              </a:rPr>
              <a:t> </a:t>
            </a:r>
            <a:r>
              <a:rPr lang="en-US" sz="1600" b="1" dirty="0" err="1">
                <a:solidFill>
                  <a:schemeClr val="bg1"/>
                </a:solidFill>
                <a:latin typeface="Tahoma" pitchFamily="34" charset="0"/>
                <a:ea typeface="Tahoma" pitchFamily="34" charset="0"/>
                <a:cs typeface="Tahoma" pitchFamily="34" charset="0"/>
              </a:rPr>
              <a:t>trên</a:t>
            </a:r>
            <a:r>
              <a:rPr lang="vi-VN" sz="1600" b="1" dirty="0">
                <a:solidFill>
                  <a:schemeClr val="bg1"/>
                </a:solidFill>
                <a:latin typeface="Tahoma" pitchFamily="34" charset="0"/>
                <a:ea typeface="Tahoma" pitchFamily="34" charset="0"/>
                <a:cs typeface="Tahoma" pitchFamily="34" charset="0"/>
              </a:rPr>
              <a:t> 30 năm</a:t>
            </a:r>
            <a:r>
              <a:rPr lang="en-US" sz="1600" b="1" dirty="0">
                <a:solidFill>
                  <a:schemeClr val="bg1"/>
                </a:solidFill>
                <a:latin typeface="Tahoma" pitchFamily="34" charset="0"/>
                <a:ea typeface="Tahoma" pitchFamily="34" charset="0"/>
                <a:cs typeface="Tahoma" pitchFamily="34" charset="0"/>
              </a:rPr>
              <a:t>                                </a:t>
            </a:r>
            <a:r>
              <a:rPr lang="vi-VN" sz="1600" dirty="0">
                <a:solidFill>
                  <a:schemeClr val="bg1"/>
                </a:solidFill>
                <a:latin typeface="Tahoma" pitchFamily="34" charset="0"/>
                <a:ea typeface="Tahoma" pitchFamily="34" charset="0"/>
                <a:cs typeface="Tahoma" pitchFamily="34" charset="0"/>
              </a:rPr>
              <a:t>kết quả thực tế của các thầy thuốc </a:t>
            </a:r>
            <a:r>
              <a:rPr lang="en-US" sz="1600" dirty="0">
                <a:solidFill>
                  <a:schemeClr val="bg1"/>
                </a:solidFill>
                <a:latin typeface="Tahoma" pitchFamily="34" charset="0"/>
                <a:ea typeface="Tahoma" pitchFamily="34" charset="0"/>
                <a:cs typeface="Tahoma" pitchFamily="34" charset="0"/>
              </a:rPr>
              <a:t> </a:t>
            </a:r>
            <a:r>
              <a:rPr lang="vi-VN" sz="1600" dirty="0">
                <a:solidFill>
                  <a:schemeClr val="bg1"/>
                </a:solidFill>
                <a:latin typeface="Tahoma" pitchFamily="34" charset="0"/>
                <a:ea typeface="Tahoma" pitchFamily="34" charset="0"/>
                <a:cs typeface="Tahoma" pitchFamily="34" charset="0"/>
              </a:rPr>
              <a:t>có kinh nghiệm trong việc khám và </a:t>
            </a:r>
            <a:r>
              <a:rPr lang="en-US" sz="1600" dirty="0">
                <a:solidFill>
                  <a:schemeClr val="bg1"/>
                </a:solidFill>
                <a:latin typeface="Tahoma" pitchFamily="34" charset="0"/>
                <a:ea typeface="Tahoma" pitchFamily="34" charset="0"/>
                <a:cs typeface="Tahoma" pitchFamily="34" charset="0"/>
              </a:rPr>
              <a:t> </a:t>
            </a:r>
            <a:r>
              <a:rPr lang="vi-VN" sz="1600" dirty="0">
                <a:solidFill>
                  <a:schemeClr val="bg1"/>
                </a:solidFill>
                <a:latin typeface="Tahoma" pitchFamily="34" charset="0"/>
                <a:ea typeface="Tahoma" pitchFamily="34" charset="0"/>
                <a:cs typeface="Tahoma" pitchFamily="34" charset="0"/>
              </a:rPr>
              <a:t>chữa bệnh</a:t>
            </a:r>
            <a:endParaRPr lang="en-US" sz="1600" b="1" dirty="0">
              <a:solidFill>
                <a:schemeClr val="bg1"/>
              </a:solidFill>
              <a:latin typeface="Tahoma" pitchFamily="34" charset="0"/>
              <a:ea typeface="Tahoma" pitchFamily="34" charset="0"/>
              <a:cs typeface="Tahoma" pitchFamily="34" charset="0"/>
            </a:endParaRPr>
          </a:p>
        </p:txBody>
      </p:sp>
      <p:cxnSp>
        <p:nvCxnSpPr>
          <p:cNvPr id="9" name="Straight Connector 8"/>
          <p:cNvCxnSpPr/>
          <p:nvPr/>
        </p:nvCxnSpPr>
        <p:spPr>
          <a:xfrm>
            <a:off x="430961" y="3396850"/>
            <a:ext cx="11296429"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531165" y="1450638"/>
            <a:ext cx="2020779" cy="1840353"/>
            <a:chOff x="282549" y="1481927"/>
            <a:chExt cx="2021305" cy="1840832"/>
          </a:xfrm>
          <a:solidFill>
            <a:schemeClr val="accent1"/>
          </a:solidFill>
        </p:grpSpPr>
        <p:sp>
          <p:nvSpPr>
            <p:cNvPr id="19" name="Oval 18"/>
            <p:cNvSpPr/>
            <p:nvPr/>
          </p:nvSpPr>
          <p:spPr>
            <a:xfrm>
              <a:off x="282549" y="1481927"/>
              <a:ext cx="2021305" cy="1840832"/>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99">
                <a:solidFill>
                  <a:schemeClr val="tx1"/>
                </a:solidFill>
                <a:latin typeface="Century Gothic" panose="020B0502020202020204" pitchFamily="34" charset="0"/>
              </a:endParaRPr>
            </a:p>
          </p:txBody>
        </p:sp>
        <p:sp>
          <p:nvSpPr>
            <p:cNvPr id="10" name="Rectangle 9"/>
            <p:cNvSpPr/>
            <p:nvPr/>
          </p:nvSpPr>
          <p:spPr>
            <a:xfrm>
              <a:off x="282549" y="2095537"/>
              <a:ext cx="2021305" cy="58492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en-US" sz="1600" b="1" dirty="0"/>
                <a:t>T</a:t>
              </a:r>
              <a:r>
                <a:rPr lang="vi-VN" sz="1600" b="1" dirty="0"/>
                <a:t>hảo dược thiên nhiên từ Việt Nam </a:t>
              </a:r>
              <a:endParaRPr lang="en-US" sz="1600" b="1" dirty="0"/>
            </a:p>
          </p:txBody>
        </p:sp>
      </p:grpSp>
      <p:pic>
        <p:nvPicPr>
          <p:cNvPr id="12"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1812" y="4953000"/>
            <a:ext cx="3848448" cy="1220085"/>
          </a:xfrm>
          <a:prstGeom prst="rect">
            <a:avLst/>
          </a:prstGeom>
        </p:spPr>
      </p:pic>
      <p:pic>
        <p:nvPicPr>
          <p:cNvPr id="13" name="Picture 12"/>
          <p:cNvPicPr>
            <a:picLocks noChangeAspect="1"/>
          </p:cNvPicPr>
          <p:nvPr/>
        </p:nvPicPr>
        <p:blipFill>
          <a:blip r:embed="rId5"/>
          <a:stretch>
            <a:fillRect/>
          </a:stretch>
        </p:blipFill>
        <p:spPr>
          <a:xfrm>
            <a:off x="608012" y="5105400"/>
            <a:ext cx="3556154" cy="914400"/>
          </a:xfrm>
          <a:prstGeom prst="rect">
            <a:avLst/>
          </a:prstGeom>
        </p:spPr>
      </p:pic>
      <p:sp>
        <p:nvSpPr>
          <p:cNvPr id="14" name="Rectangle 13"/>
          <p:cNvSpPr/>
          <p:nvPr/>
        </p:nvSpPr>
        <p:spPr>
          <a:xfrm>
            <a:off x="993890" y="3459990"/>
            <a:ext cx="3267474" cy="1569660"/>
          </a:xfrm>
          <a:prstGeom prst="rect">
            <a:avLst/>
          </a:prstGeom>
        </p:spPr>
        <p:txBody>
          <a:bodyPr wrap="square">
            <a:spAutoFit/>
          </a:bodyPr>
          <a:lstStyle/>
          <a:p>
            <a:pPr indent="-457063" algn="ctr"/>
            <a:r>
              <a:rPr lang="vi-VN" sz="1600" b="1" dirty="0">
                <a:solidFill>
                  <a:schemeClr val="bg1"/>
                </a:solidFill>
                <a:latin typeface="Tahoma" pitchFamily="34" charset="0"/>
                <a:ea typeface="Tahoma" pitchFamily="34" charset="0"/>
                <a:cs typeface="Tahoma" pitchFamily="34" charset="0"/>
              </a:rPr>
              <a:t>Sản phẩm đa thảo dược có  90% thành phần chọn lọc là thảo dược tự nhiên </a:t>
            </a:r>
            <a:r>
              <a:rPr lang="vi-VN" sz="1600" dirty="0">
                <a:solidFill>
                  <a:schemeClr val="bg1"/>
                </a:solidFill>
                <a:latin typeface="Tahoma" pitchFamily="34" charset="0"/>
                <a:ea typeface="Tahoma" pitchFamily="34" charset="0"/>
                <a:cs typeface="Tahoma" pitchFamily="34" charset="0"/>
              </a:rPr>
              <a:t>từ các trang trại thảo dược </a:t>
            </a:r>
            <a:r>
              <a:rPr lang="vi-VN" sz="1600" b="1" dirty="0">
                <a:solidFill>
                  <a:schemeClr val="bg1"/>
                </a:solidFill>
                <a:latin typeface="Tahoma" pitchFamily="34" charset="0"/>
                <a:ea typeface="Tahoma" pitchFamily="34" charset="0"/>
                <a:cs typeface="Tahoma" pitchFamily="34" charset="0"/>
              </a:rPr>
              <a:t>của Việt Nam</a:t>
            </a:r>
            <a:r>
              <a:rPr lang="vi-VN" sz="1600" dirty="0">
                <a:solidFill>
                  <a:schemeClr val="bg1"/>
                </a:solidFill>
                <a:latin typeface="Tahoma" pitchFamily="34" charset="0"/>
                <a:ea typeface="Tahoma" pitchFamily="34" charset="0"/>
                <a:cs typeface="Tahoma" pitchFamily="34" charset="0"/>
              </a:rPr>
              <a:t> ở  Tp. HCM, Đồng Nai, vùng núi Tây Bắc,...</a:t>
            </a:r>
            <a:endParaRPr lang="en-US" sz="1600" i="1" dirty="0">
              <a:solidFill>
                <a:schemeClr val="bg1"/>
              </a:solidFill>
              <a:latin typeface="Tahoma" pitchFamily="34" charset="0"/>
              <a:ea typeface="Tahoma" pitchFamily="34" charset="0"/>
              <a:cs typeface="Tahoma" pitchFamily="34" charset="0"/>
            </a:endParaRPr>
          </a:p>
        </p:txBody>
      </p:sp>
      <p:pic>
        <p:nvPicPr>
          <p:cNvPr id="15" name="Picture 14"/>
          <p:cNvPicPr>
            <a:picLocks noChangeAspect="1"/>
          </p:cNvPicPr>
          <p:nvPr/>
        </p:nvPicPr>
        <p:blipFill>
          <a:blip r:embed="rId6" cstate="print"/>
          <a:stretch>
            <a:fillRect/>
          </a:stretch>
        </p:blipFill>
        <p:spPr>
          <a:xfrm>
            <a:off x="8685212" y="5105400"/>
            <a:ext cx="2152093" cy="1414986"/>
          </a:xfrm>
          <a:prstGeom prst="rect">
            <a:avLst/>
          </a:prstGeom>
        </p:spPr>
      </p:pic>
      <p:grpSp>
        <p:nvGrpSpPr>
          <p:cNvPr id="22" name="Group 21"/>
          <p:cNvGrpSpPr/>
          <p:nvPr/>
        </p:nvGrpSpPr>
        <p:grpSpPr>
          <a:xfrm>
            <a:off x="5109747" y="1493358"/>
            <a:ext cx="2044836" cy="1840353"/>
            <a:chOff x="7505942" y="1485907"/>
            <a:chExt cx="2045369" cy="1840832"/>
          </a:xfrm>
          <a:solidFill>
            <a:schemeClr val="accent1"/>
          </a:solidFill>
        </p:grpSpPr>
        <p:sp>
          <p:nvSpPr>
            <p:cNvPr id="3" name="Oval 2"/>
            <p:cNvSpPr/>
            <p:nvPr/>
          </p:nvSpPr>
          <p:spPr>
            <a:xfrm>
              <a:off x="7505942" y="1485907"/>
              <a:ext cx="2021305" cy="1840832"/>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99">
                <a:solidFill>
                  <a:schemeClr val="tx1"/>
                </a:solidFill>
                <a:latin typeface="Century Gothic" panose="020B0502020202020204" pitchFamily="34" charset="0"/>
              </a:endParaRPr>
            </a:p>
          </p:txBody>
        </p:sp>
        <p:sp>
          <p:nvSpPr>
            <p:cNvPr id="16" name="Rectangle 15"/>
            <p:cNvSpPr/>
            <p:nvPr/>
          </p:nvSpPr>
          <p:spPr>
            <a:xfrm>
              <a:off x="7505942" y="2107960"/>
              <a:ext cx="2045369" cy="58477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defRPr/>
              </a:pPr>
              <a:r>
                <a:rPr lang="vi-VN" sz="1600" b="1" dirty="0"/>
                <a:t>Đa dạng dòng sản phẩm </a:t>
              </a:r>
              <a:endParaRPr lang="en-GB" sz="1400" dirty="0"/>
            </a:p>
          </p:txBody>
        </p:sp>
      </p:grpSp>
    </p:spTree>
    <p:extLst>
      <p:ext uri="{BB962C8B-B14F-4D97-AF65-F5344CB8AC3E}">
        <p14:creationId xmlns:p14="http://schemas.microsoft.com/office/powerpoint/2010/main" val="98191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extLst>
              <a:ext uri="{BEBA8EAE-BF5A-486C-A8C5-ECC9F3942E4B}">
                <a14:imgProps xmlns:a14="http://schemas.microsoft.com/office/drawing/2010/main">
                  <a14:imgLayer r:embed="rId3">
                    <a14:imgEffect>
                      <a14:sharpenSoften amount="-75000"/>
                    </a14:imgEffect>
                    <a14:imgEffect>
                      <a14:brightnessContrast bright="-55000"/>
                    </a14:imgEffect>
                  </a14:imgLayer>
                </a14:imgProps>
              </a:ext>
            </a:extLst>
          </a:blip>
          <a:srcRect/>
          <a:stretch>
            <a:fillRect l="-5000" r="-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587E-A15D-435A-A678-AAEA99D13DA3}"/>
              </a:ext>
            </a:extLst>
          </p:cNvPr>
          <p:cNvSpPr>
            <a:spLocks noGrp="1"/>
          </p:cNvSpPr>
          <p:nvPr>
            <p:ph type="title"/>
          </p:nvPr>
        </p:nvSpPr>
        <p:spPr>
          <a:xfrm>
            <a:off x="531812" y="5334000"/>
            <a:ext cx="10512862" cy="1325563"/>
          </a:xfrm>
        </p:spPr>
        <p:txBody>
          <a:bodyPr/>
          <a:lstStyle/>
          <a:p>
            <a:r>
              <a:rPr lang="en-US" b="1" dirty="0">
                <a:solidFill>
                  <a:schemeClr val="bg1"/>
                </a:solidFill>
                <a:latin typeface="Tahoma" pitchFamily="34" charset="0"/>
                <a:ea typeface="Tahoma" pitchFamily="34" charset="0"/>
                <a:cs typeface="Tahoma" pitchFamily="34" charset="0"/>
              </a:rPr>
              <a:t>Our Trainer</a:t>
            </a:r>
          </a:p>
        </p:txBody>
      </p:sp>
      <p:sp>
        <p:nvSpPr>
          <p:cNvPr id="3" name="Content Placeholder 2">
            <a:extLst>
              <a:ext uri="{FF2B5EF4-FFF2-40B4-BE49-F238E27FC236}">
                <a16:creationId xmlns:a16="http://schemas.microsoft.com/office/drawing/2014/main" id="{C7BD84BA-E9D2-4653-A453-46842D91F4CC}"/>
              </a:ext>
            </a:extLst>
          </p:cNvPr>
          <p:cNvSpPr>
            <a:spLocks noGrp="1"/>
          </p:cNvSpPr>
          <p:nvPr>
            <p:ph idx="1"/>
          </p:nvPr>
        </p:nvSpPr>
        <p:spPr>
          <a:xfrm>
            <a:off x="1141412" y="762000"/>
            <a:ext cx="9982200" cy="4953000"/>
          </a:xfrm>
        </p:spPr>
        <p:txBody>
          <a:bodyPr>
            <a:noAutofit/>
          </a:bodyPr>
          <a:lstStyle/>
          <a:p>
            <a:pPr marL="0" indent="0">
              <a:buNone/>
            </a:pPr>
            <a:r>
              <a:rPr lang="en-US" sz="2800" b="1" dirty="0">
                <a:solidFill>
                  <a:schemeClr val="bg1"/>
                </a:solidFill>
                <a:latin typeface="Tahoma" pitchFamily="34" charset="0"/>
                <a:ea typeface="Tahoma" pitchFamily="34" charset="0"/>
                <a:cs typeface="Tahoma" pitchFamily="34" charset="0"/>
              </a:rPr>
              <a:t>BS </a:t>
            </a:r>
            <a:r>
              <a:rPr lang="en-US" sz="2800" b="1" dirty="0" err="1">
                <a:solidFill>
                  <a:schemeClr val="bg1"/>
                </a:solidFill>
                <a:latin typeface="Tahoma" pitchFamily="34" charset="0"/>
                <a:ea typeface="Tahoma" pitchFamily="34" charset="0"/>
                <a:cs typeface="Tahoma" pitchFamily="34" charset="0"/>
              </a:rPr>
              <a:t>Trần</a:t>
            </a:r>
            <a:r>
              <a:rPr lang="en-US" sz="2800" b="1" dirty="0">
                <a:solidFill>
                  <a:schemeClr val="bg1"/>
                </a:solidFill>
                <a:latin typeface="Tahoma" pitchFamily="34" charset="0"/>
                <a:ea typeface="Tahoma" pitchFamily="34" charset="0"/>
                <a:cs typeface="Tahoma" pitchFamily="34" charset="0"/>
              </a:rPr>
              <a:t> </a:t>
            </a:r>
            <a:r>
              <a:rPr lang="en-US" sz="2800" b="1" dirty="0" err="1">
                <a:solidFill>
                  <a:schemeClr val="bg1"/>
                </a:solidFill>
                <a:latin typeface="Tahoma" pitchFamily="34" charset="0"/>
                <a:ea typeface="Tahoma" pitchFamily="34" charset="0"/>
                <a:cs typeface="Tahoma" pitchFamily="34" charset="0"/>
              </a:rPr>
              <a:t>Văn</a:t>
            </a:r>
            <a:r>
              <a:rPr lang="en-US" sz="2800" b="1" dirty="0">
                <a:solidFill>
                  <a:schemeClr val="bg1"/>
                </a:solidFill>
                <a:latin typeface="Tahoma" pitchFamily="34" charset="0"/>
                <a:ea typeface="Tahoma" pitchFamily="34" charset="0"/>
                <a:cs typeface="Tahoma" pitchFamily="34" charset="0"/>
              </a:rPr>
              <a:t> </a:t>
            </a:r>
            <a:r>
              <a:rPr lang="en-US" sz="2800" b="1" dirty="0" err="1">
                <a:solidFill>
                  <a:schemeClr val="bg1"/>
                </a:solidFill>
                <a:latin typeface="Tahoma" pitchFamily="34" charset="0"/>
                <a:ea typeface="Tahoma" pitchFamily="34" charset="0"/>
                <a:cs typeface="Tahoma" pitchFamily="34" charset="0"/>
              </a:rPr>
              <a:t>Năm</a:t>
            </a:r>
            <a:endParaRPr lang="en-US" sz="2800" b="1" dirty="0">
              <a:solidFill>
                <a:schemeClr val="bg1"/>
              </a:solidFill>
              <a:latin typeface="Tahoma" pitchFamily="34" charset="0"/>
              <a:ea typeface="Tahoma" pitchFamily="34" charset="0"/>
              <a:cs typeface="Tahoma" pitchFamily="34" charset="0"/>
            </a:endParaRPr>
          </a:p>
          <a:p>
            <a:pPr algn="just"/>
            <a:r>
              <a:rPr lang="vi-VN" sz="2000" dirty="0">
                <a:solidFill>
                  <a:schemeClr val="bg1"/>
                </a:solidFill>
                <a:latin typeface="Tahoma" pitchFamily="34" charset="0"/>
                <a:ea typeface="Tahoma" pitchFamily="34" charset="0"/>
                <a:cs typeface="Tahoma" pitchFamily="34" charset="0"/>
              </a:rPr>
              <a:t>(Chuyên Khoa 2 Lão khoa, Nguyên Phó Viện trưởng điều hành Viện Y Dươc Học Dân Tộc Tp. HCM)</a:t>
            </a:r>
          </a:p>
          <a:p>
            <a:pPr algn="just"/>
            <a:r>
              <a:rPr lang="vi-VN" sz="2000" dirty="0">
                <a:solidFill>
                  <a:schemeClr val="bg1"/>
                </a:solidFill>
                <a:latin typeface="Tahoma" pitchFamily="34" charset="0"/>
                <a:ea typeface="Tahoma" pitchFamily="34" charset="0"/>
                <a:cs typeface="Tahoma" pitchFamily="34" charset="0"/>
              </a:rPr>
              <a:t>Thực hành chuyên ngành Y Học Cổ Truyền hơn 30 năm,</a:t>
            </a:r>
          </a:p>
          <a:p>
            <a:pPr algn="just"/>
            <a:r>
              <a:rPr lang="vi-VN" sz="2000" dirty="0">
                <a:solidFill>
                  <a:schemeClr val="bg1"/>
                </a:solidFill>
                <a:latin typeface="Tahoma" pitchFamily="34" charset="0"/>
                <a:ea typeface="Tahoma" pitchFamily="34" charset="0"/>
                <a:cs typeface="Tahoma" pitchFamily="34" charset="0"/>
              </a:rPr>
              <a:t>Các đề tài đã nghiên cứu và giảng dạy:</a:t>
            </a:r>
          </a:p>
          <a:p>
            <a:pPr lvl="1" algn="just"/>
            <a:r>
              <a:rPr lang="vi-VN" sz="2000" dirty="0">
                <a:solidFill>
                  <a:schemeClr val="bg1"/>
                </a:solidFill>
                <a:latin typeface="Tahoma" pitchFamily="34" charset="0"/>
                <a:ea typeface="Tahoma" pitchFamily="34" charset="0"/>
                <a:cs typeface="Tahoma" pitchFamily="34" charset="0"/>
              </a:rPr>
              <a:t>Bệnh lý mạn tính không lây: Tăng huyết áp, Vữa xơ động mạch, bệnh Tim thiếu máu cục bộ mạn tính,</a:t>
            </a:r>
          </a:p>
          <a:p>
            <a:pPr lvl="1" algn="just"/>
            <a:r>
              <a:rPr lang="vi-VN" sz="2000" dirty="0">
                <a:solidFill>
                  <a:schemeClr val="bg1"/>
                </a:solidFill>
                <a:latin typeface="Tahoma" pitchFamily="34" charset="0"/>
                <a:ea typeface="Tahoma" pitchFamily="34" charset="0"/>
                <a:cs typeface="Tahoma" pitchFamily="34" charset="0"/>
              </a:rPr>
              <a:t>Bệnh xương – khớp: viêm – thoái hoá khớp, loãng xương người tuổi cao, bệnh xương thuỷ tinh (bệnh Tạo xương bất toàn), Gout. Ông là một trong những người nghiên cứu về cao xương động vật ứng dụng trong điều trị bệnh các bệnh về xương bất toàn (xương thủy tinh). </a:t>
            </a:r>
            <a:endParaRPr lang="en-US" sz="2000" dirty="0">
              <a:solidFill>
                <a:schemeClr val="bg1"/>
              </a:solidFill>
              <a:latin typeface="Tahoma" pitchFamily="34" charset="0"/>
              <a:ea typeface="Tahoma" pitchFamily="34" charset="0"/>
              <a:cs typeface="Tahoma" pitchFamily="34" charset="0"/>
            </a:endParaRPr>
          </a:p>
          <a:p>
            <a:pPr lvl="1" algn="just"/>
            <a:r>
              <a:rPr lang="vi-VN" sz="2000" dirty="0">
                <a:solidFill>
                  <a:schemeClr val="bg1"/>
                </a:solidFill>
                <a:latin typeface="Tahoma" pitchFamily="34" charset="0"/>
                <a:ea typeface="Tahoma" pitchFamily="34" charset="0"/>
                <a:cs typeface="Tahoma" pitchFamily="34" charset="0"/>
              </a:rPr>
              <a:t>Gần đây BS.Năm đã ứng dụng thành công phương pháp kết hợp Y học cổ truyền và Y học hiện đại trong điều trị bệnh xương thủy tinh cho các trẻ em.</a:t>
            </a:r>
            <a:endParaRPr lang="en-US" sz="2000" dirty="0">
              <a:solidFill>
                <a:schemeClr val="bg1"/>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61426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5000"/>
                    </a14:imgEffect>
                    <a14:imgEffect>
                      <a14:brightnessContrast bright="-6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4212" y="4953000"/>
            <a:ext cx="10512862" cy="1325563"/>
          </a:xfrm>
        </p:spPr>
        <p:txBody>
          <a:bodyPr>
            <a:normAutofit/>
          </a:bodyPr>
          <a:lstStyle/>
          <a:p>
            <a:r>
              <a:rPr lang="en-US" sz="3200" b="1" dirty="0">
                <a:solidFill>
                  <a:schemeClr val="bg1"/>
                </a:solidFill>
                <a:latin typeface="Calibri" pitchFamily="34" charset="0"/>
                <a:ea typeface="Tahoma" pitchFamily="34" charset="0"/>
                <a:cs typeface="Calibri" pitchFamily="34" charset="0"/>
              </a:rPr>
              <a:t>LỢI ÍCH KHI SỬ DỤNG SẢN PHẨM TỪ THẢO D</a:t>
            </a:r>
            <a:r>
              <a:rPr lang="vi-VN" sz="3200" b="1" dirty="0">
                <a:solidFill>
                  <a:schemeClr val="bg1"/>
                </a:solidFill>
                <a:latin typeface="Calibri" pitchFamily="34" charset="0"/>
                <a:ea typeface="Tahoma" pitchFamily="34" charset="0"/>
                <a:cs typeface="Calibri" pitchFamily="34" charset="0"/>
              </a:rPr>
              <a:t>Ư</a:t>
            </a:r>
            <a:r>
              <a:rPr lang="en-US" sz="3200" b="1" dirty="0">
                <a:solidFill>
                  <a:schemeClr val="bg1"/>
                </a:solidFill>
                <a:latin typeface="Calibri" pitchFamily="34" charset="0"/>
                <a:ea typeface="Tahoma" pitchFamily="34" charset="0"/>
                <a:cs typeface="Calibri" pitchFamily="34" charset="0"/>
              </a:rPr>
              <a:t>ỢC</a:t>
            </a:r>
          </a:p>
        </p:txBody>
      </p:sp>
      <p:sp>
        <p:nvSpPr>
          <p:cNvPr id="3" name="Content Placeholder 2"/>
          <p:cNvSpPr>
            <a:spLocks noGrp="1"/>
          </p:cNvSpPr>
          <p:nvPr>
            <p:ph idx="1"/>
          </p:nvPr>
        </p:nvSpPr>
        <p:spPr>
          <a:xfrm>
            <a:off x="1293812" y="1143000"/>
            <a:ext cx="9067800" cy="4190999"/>
          </a:xfrm>
        </p:spPr>
        <p:txBody>
          <a:bodyPr>
            <a:normAutofit/>
          </a:bodyPr>
          <a:lstStyle/>
          <a:p>
            <a:pPr marL="514350" indent="-514350" algn="just">
              <a:buNone/>
            </a:pPr>
            <a:r>
              <a:rPr lang="vi-VN" sz="2800" dirty="0">
                <a:solidFill>
                  <a:schemeClr val="bg1"/>
                </a:solidFill>
                <a:latin typeface="Tahoma" pitchFamily="34" charset="0"/>
                <a:ea typeface="Tahoma" pitchFamily="34" charset="0"/>
                <a:cs typeface="Tahoma" pitchFamily="34" charset="0"/>
              </a:rPr>
              <a:t>1.</a:t>
            </a:r>
            <a:r>
              <a:rPr lang="en-US" sz="2800" dirty="0">
                <a:solidFill>
                  <a:schemeClr val="bg1"/>
                </a:solidFill>
                <a:latin typeface="Tahoma" pitchFamily="34" charset="0"/>
                <a:ea typeface="Tahoma" pitchFamily="34" charset="0"/>
                <a:cs typeface="Tahoma" pitchFamily="34" charset="0"/>
              </a:rPr>
              <a:t> </a:t>
            </a:r>
            <a:r>
              <a:rPr lang="vi-VN" sz="2800" dirty="0">
                <a:solidFill>
                  <a:schemeClr val="bg1"/>
                </a:solidFill>
                <a:latin typeface="Calibri" pitchFamily="34" charset="0"/>
                <a:ea typeface="Tahoma" pitchFamily="34" charset="0"/>
                <a:cs typeface="Calibri" pitchFamily="34" charset="0"/>
              </a:rPr>
              <a:t>Thuốc YHCT giúp tái lập sự mất cân bằng của cơ thể,</a:t>
            </a:r>
          </a:p>
          <a:p>
            <a:pPr marL="514350" indent="-514350" algn="just">
              <a:buNone/>
            </a:pPr>
            <a:r>
              <a:rPr lang="vi-VN" sz="2800" dirty="0">
                <a:solidFill>
                  <a:schemeClr val="bg1"/>
                </a:solidFill>
                <a:latin typeface="Calibri" pitchFamily="34" charset="0"/>
                <a:ea typeface="Tahoma" pitchFamily="34" charset="0"/>
                <a:cs typeface="Calibri" pitchFamily="34" charset="0"/>
              </a:rPr>
              <a:t>2.</a:t>
            </a:r>
            <a:r>
              <a:rPr lang="en-US" sz="2800" dirty="0">
                <a:solidFill>
                  <a:schemeClr val="bg1"/>
                </a:solidFill>
                <a:latin typeface="Calibri" pitchFamily="34" charset="0"/>
                <a:ea typeface="Tahoma" pitchFamily="34" charset="0"/>
                <a:cs typeface="Calibri" pitchFamily="34" charset="0"/>
              </a:rPr>
              <a:t> </a:t>
            </a:r>
            <a:r>
              <a:rPr lang="vi-VN" sz="2800" dirty="0">
                <a:solidFill>
                  <a:schemeClr val="bg1"/>
                </a:solidFill>
                <a:latin typeface="Calibri" pitchFamily="34" charset="0"/>
                <a:ea typeface="Tahoma" pitchFamily="34" charset="0"/>
                <a:cs typeface="Calibri" pitchFamily="34" charset="0"/>
              </a:rPr>
              <a:t>Điều trị từ nguyên nhân bệnh, phòng ngừa tái phát,</a:t>
            </a:r>
          </a:p>
          <a:p>
            <a:pPr marL="514350" indent="-514350" algn="just">
              <a:buNone/>
            </a:pPr>
            <a:r>
              <a:rPr lang="vi-VN" sz="2800" dirty="0">
                <a:solidFill>
                  <a:schemeClr val="bg1"/>
                </a:solidFill>
                <a:latin typeface="Calibri" pitchFamily="34" charset="0"/>
                <a:ea typeface="Tahoma" pitchFamily="34" charset="0"/>
                <a:cs typeface="Calibri" pitchFamily="34" charset="0"/>
              </a:rPr>
              <a:t>3.</a:t>
            </a:r>
            <a:r>
              <a:rPr lang="en-US" sz="2800" dirty="0">
                <a:solidFill>
                  <a:schemeClr val="bg1"/>
                </a:solidFill>
                <a:latin typeface="Calibri" pitchFamily="34" charset="0"/>
                <a:ea typeface="Tahoma" pitchFamily="34" charset="0"/>
                <a:cs typeface="Calibri" pitchFamily="34" charset="0"/>
              </a:rPr>
              <a:t> </a:t>
            </a:r>
            <a:r>
              <a:rPr lang="vi-VN" sz="2800" dirty="0">
                <a:solidFill>
                  <a:schemeClr val="bg1"/>
                </a:solidFill>
                <a:latin typeface="Calibri" pitchFamily="34" charset="0"/>
                <a:ea typeface="Tahoma" pitchFamily="34" charset="0"/>
                <a:cs typeface="Calibri" pitchFamily="34" charset="0"/>
              </a:rPr>
              <a:t>Ít gây ra phản ứng phụ,  </a:t>
            </a:r>
          </a:p>
          <a:p>
            <a:pPr marL="514350" indent="-514350" algn="just">
              <a:buNone/>
            </a:pPr>
            <a:r>
              <a:rPr lang="vi-VN" sz="2800" dirty="0">
                <a:solidFill>
                  <a:schemeClr val="bg1"/>
                </a:solidFill>
                <a:latin typeface="Calibri" pitchFamily="34" charset="0"/>
                <a:ea typeface="Tahoma" pitchFamily="34" charset="0"/>
                <a:cs typeface="Calibri" pitchFamily="34" charset="0"/>
              </a:rPr>
              <a:t>4.</a:t>
            </a:r>
            <a:r>
              <a:rPr lang="en-US" sz="2800" dirty="0">
                <a:solidFill>
                  <a:schemeClr val="bg1"/>
                </a:solidFill>
                <a:latin typeface="Calibri" pitchFamily="34" charset="0"/>
                <a:ea typeface="Tahoma" pitchFamily="34" charset="0"/>
                <a:cs typeface="Calibri" pitchFamily="34" charset="0"/>
              </a:rPr>
              <a:t> </a:t>
            </a:r>
            <a:r>
              <a:rPr lang="vi-VN" sz="2800" dirty="0">
                <a:solidFill>
                  <a:schemeClr val="bg1"/>
                </a:solidFill>
                <a:latin typeface="Calibri" pitchFamily="34" charset="0"/>
                <a:ea typeface="Tahoma" pitchFamily="34" charset="0"/>
                <a:cs typeface="Calibri" pitchFamily="34" charset="0"/>
              </a:rPr>
              <a:t>Tăng cường sức đề kháng của cơ thể,</a:t>
            </a:r>
          </a:p>
          <a:p>
            <a:pPr marL="514350" indent="-514350" algn="just">
              <a:buNone/>
            </a:pPr>
            <a:r>
              <a:rPr lang="vi-VN" sz="2800" dirty="0">
                <a:solidFill>
                  <a:schemeClr val="bg1"/>
                </a:solidFill>
                <a:latin typeface="Calibri" pitchFamily="34" charset="0"/>
                <a:ea typeface="Tahoma" pitchFamily="34" charset="0"/>
                <a:cs typeface="Calibri" pitchFamily="34" charset="0"/>
              </a:rPr>
              <a:t>5.</a:t>
            </a:r>
            <a:r>
              <a:rPr lang="en-US" sz="2800" dirty="0">
                <a:solidFill>
                  <a:schemeClr val="bg1"/>
                </a:solidFill>
                <a:latin typeface="Calibri" pitchFamily="34" charset="0"/>
                <a:ea typeface="Tahoma" pitchFamily="34" charset="0"/>
                <a:cs typeface="Calibri" pitchFamily="34" charset="0"/>
              </a:rPr>
              <a:t> </a:t>
            </a:r>
            <a:r>
              <a:rPr lang="vi-VN" sz="2800" dirty="0">
                <a:solidFill>
                  <a:schemeClr val="bg1"/>
                </a:solidFill>
                <a:latin typeface="Calibri" pitchFamily="34" charset="0"/>
                <a:ea typeface="Tahoma" pitchFamily="34" charset="0"/>
                <a:cs typeface="Calibri" pitchFamily="34" charset="0"/>
              </a:rPr>
              <a:t>Kết hợp Đông dược và Tân dược hợp lý sẽ giảm hạn chế phải tăng liều Tân dược và hạn chế tác dụng phụ.</a:t>
            </a:r>
            <a:endParaRPr lang="en-US" sz="2800" dirty="0">
              <a:solidFill>
                <a:schemeClr val="bg1"/>
              </a:solidFill>
              <a:latin typeface="Calibri" pitchFamily="34" charset="0"/>
              <a:ea typeface="Tahoma" pitchFamily="34" charset="0"/>
              <a:cs typeface="Calibri" pitchFamily="34" charset="0"/>
            </a:endParaRPr>
          </a:p>
        </p:txBody>
      </p:sp>
    </p:spTree>
    <p:extLst>
      <p:ext uri="{BB962C8B-B14F-4D97-AF65-F5344CB8AC3E}">
        <p14:creationId xmlns:p14="http://schemas.microsoft.com/office/powerpoint/2010/main" val="42215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7"/>
          </p:nvPr>
        </p:nvSpPr>
        <p:spPr>
          <a:xfrm>
            <a:off x="3884612" y="2009596"/>
            <a:ext cx="6015185" cy="430887"/>
          </a:xfrm>
        </p:spPr>
        <p:txBody>
          <a:bodyPr/>
          <a:lstStyle/>
          <a:p>
            <a:r>
              <a:rPr lang="en-US" b="1" dirty="0"/>
              <a:t>SẢN PHẨM SLIM</a:t>
            </a:r>
          </a:p>
        </p:txBody>
      </p:sp>
      <p:sp>
        <p:nvSpPr>
          <p:cNvPr id="5" name="Text Placeholder 4"/>
          <p:cNvSpPr>
            <a:spLocks noGrp="1"/>
          </p:cNvSpPr>
          <p:nvPr>
            <p:ph type="body" sz="quarter" idx="19"/>
          </p:nvPr>
        </p:nvSpPr>
        <p:spPr>
          <a:xfrm>
            <a:off x="5103812" y="3748070"/>
            <a:ext cx="6015185" cy="430887"/>
          </a:xfrm>
        </p:spPr>
        <p:txBody>
          <a:bodyPr/>
          <a:lstStyle/>
          <a:p>
            <a:r>
              <a:rPr lang="en-US" b="1" dirty="0"/>
              <a:t>SẢN PHẨM CARDIO</a:t>
            </a:r>
          </a:p>
        </p:txBody>
      </p:sp>
      <p:pic>
        <p:nvPicPr>
          <p:cNvPr id="12" name="Picture Placeholder 11" descr="Picture1212.jpg"/>
          <p:cNvPicPr>
            <a:picLocks noGrp="1" noChangeAspect="1"/>
          </p:cNvPicPr>
          <p:nvPr>
            <p:ph type="pic" sz="quarter" idx="18"/>
          </p:nvPr>
        </p:nvPicPr>
        <p:blipFill>
          <a:blip r:embed="rId2"/>
          <a:srcRect/>
          <a:stretch>
            <a:fillRect/>
          </a:stretch>
        </p:blipFill>
        <p:spPr>
          <a:xfrm>
            <a:off x="2589212" y="1676400"/>
            <a:ext cx="1096994" cy="1097280"/>
          </a:xfrm>
        </p:spPr>
      </p:pic>
      <p:pic>
        <p:nvPicPr>
          <p:cNvPr id="13" name="Picture Placeholder 12" descr="434324.jpg"/>
          <p:cNvPicPr>
            <a:picLocks noGrp="1" noChangeAspect="1"/>
          </p:cNvPicPr>
          <p:nvPr>
            <p:ph type="pic" sz="quarter" idx="20"/>
          </p:nvPr>
        </p:nvPicPr>
        <p:blipFill>
          <a:blip r:embed="rId3"/>
          <a:srcRect/>
          <a:stretch>
            <a:fillRect/>
          </a:stretch>
        </p:blipFill>
        <p:spPr>
          <a:xfrm>
            <a:off x="3705062" y="3496582"/>
            <a:ext cx="1096994" cy="1097280"/>
          </a:xfrm>
        </p:spPr>
      </p:pic>
      <p:sp>
        <p:nvSpPr>
          <p:cNvPr id="8" name="Text Placeholder 4"/>
          <p:cNvSpPr>
            <a:spLocks noGrp="1"/>
          </p:cNvSpPr>
          <p:nvPr>
            <p:ph type="body" sz="quarter" idx="19"/>
          </p:nvPr>
        </p:nvSpPr>
        <p:spPr>
          <a:xfrm>
            <a:off x="5713412" y="5575613"/>
            <a:ext cx="6015185" cy="430887"/>
          </a:xfrm>
        </p:spPr>
        <p:txBody>
          <a:bodyPr/>
          <a:lstStyle/>
          <a:p>
            <a:r>
              <a:rPr lang="en-US" b="1" dirty="0"/>
              <a:t>SẢN PHẨM JOINTS</a:t>
            </a:r>
          </a:p>
        </p:txBody>
      </p:sp>
      <p:pic>
        <p:nvPicPr>
          <p:cNvPr id="9" name="Picture Placeholder 12" descr="434324.jpg"/>
          <p:cNvPicPr>
            <a:picLocks noGrp="1" noChangeAspect="1"/>
          </p:cNvPicPr>
          <p:nvPr>
            <p:ph type="pic" sz="quarter" idx="20"/>
          </p:nvPr>
        </p:nvPicPr>
        <p:blipFill>
          <a:blip r:embed="rId4"/>
          <a:stretch>
            <a:fillRect/>
          </a:stretch>
        </p:blipFill>
        <p:spPr>
          <a:xfrm>
            <a:off x="4418012" y="5242560"/>
            <a:ext cx="1096994" cy="1096994"/>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Administrator\Desktop\Picture1.png"/>
          <p:cNvPicPr>
            <a:picLocks noChangeAspect="1" noChangeArrowheads="1"/>
          </p:cNvPicPr>
          <p:nvPr/>
        </p:nvPicPr>
        <p:blipFill>
          <a:blip r:embed="rId4"/>
          <a:srcRect/>
          <a:stretch>
            <a:fillRect/>
          </a:stretch>
        </p:blipFill>
        <p:spPr bwMode="auto">
          <a:xfrm>
            <a:off x="-1" y="0"/>
            <a:ext cx="12188825" cy="6858000"/>
          </a:xfrm>
          <a:prstGeom prst="rect">
            <a:avLst/>
          </a:prstGeom>
          <a:noFill/>
        </p:spPr>
      </p:pic>
      <p:graphicFrame>
        <p:nvGraphicFramePr>
          <p:cNvPr id="4" name="Object 3" hidden="1"/>
          <p:cNvGraphicFramePr>
            <a:graphicFrameLocks noChangeAspect="1"/>
          </p:cNvGraphicFramePr>
          <p:nvPr>
            <p:custDataLst>
              <p:tags r:id="rId1"/>
            </p:custDataLst>
          </p:nvPr>
        </p:nvGraphicFramePr>
        <p:xfrm>
          <a:off x="2117" y="3011"/>
          <a:ext cx="2115" cy="2115"/>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 y="3011"/>
                        <a:ext cx="2115" cy="21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9EE92F51-9D7A-4895-B642-F19EBC2F5403}" type="slidenum">
              <a:rPr lang="en-US" smtClean="0"/>
              <a:pPr/>
              <a:t>7</a:t>
            </a:fld>
            <a:endParaRPr lang="en-US" dirty="0"/>
          </a:p>
        </p:txBody>
      </p:sp>
      <p:sp>
        <p:nvSpPr>
          <p:cNvPr id="19" name="Content Placeholder 18"/>
          <p:cNvSpPr>
            <a:spLocks noGrp="1"/>
          </p:cNvSpPr>
          <p:nvPr>
            <p:ph sz="quarter" idx="4294967295"/>
          </p:nvPr>
        </p:nvSpPr>
        <p:spPr>
          <a:xfrm>
            <a:off x="455612" y="4419600"/>
            <a:ext cx="6559550" cy="922338"/>
          </a:xfrm>
        </p:spPr>
        <p:txBody>
          <a:bodyPr>
            <a:normAutofit/>
          </a:bodyPr>
          <a:lstStyle/>
          <a:p>
            <a:pPr>
              <a:buNone/>
            </a:pPr>
            <a:r>
              <a:rPr lang="en-US" sz="6000" b="1" dirty="0">
                <a:solidFill>
                  <a:schemeClr val="bg1"/>
                </a:solidFill>
                <a:latin typeface="Tahoma" pitchFamily="34" charset="0"/>
                <a:ea typeface="Tahoma" pitchFamily="34" charset="0"/>
                <a:cs typeface="Tahoma" pitchFamily="34" charset="0"/>
              </a:rPr>
              <a:t>LANUI</a:t>
            </a:r>
            <a:r>
              <a:rPr lang="vi-VN" sz="3999" b="1" cap="small" baseline="70000" dirty="0">
                <a:solidFill>
                  <a:schemeClr val="bg1"/>
                </a:solidFill>
                <a:latin typeface="Tahoma" pitchFamily="34" charset="0"/>
                <a:ea typeface="Tahoma" pitchFamily="34" charset="0"/>
                <a:cs typeface="Tahoma" pitchFamily="34" charset="0"/>
              </a:rPr>
              <a:t>®</a:t>
            </a:r>
            <a:r>
              <a:rPr lang="en-US" sz="3999" b="1" cap="small" dirty="0">
                <a:solidFill>
                  <a:schemeClr val="bg1"/>
                </a:solidFill>
                <a:latin typeface="Tahoma" pitchFamily="34" charset="0"/>
                <a:ea typeface="Tahoma" pitchFamily="34" charset="0"/>
                <a:cs typeface="Tahoma" pitchFamily="34" charset="0"/>
              </a:rPr>
              <a:t> </a:t>
            </a:r>
            <a:r>
              <a:rPr lang="en-US" sz="6000" b="1" dirty="0">
                <a:solidFill>
                  <a:schemeClr val="bg1"/>
                </a:solidFill>
                <a:latin typeface="Tahoma" pitchFamily="34" charset="0"/>
                <a:ea typeface="Tahoma" pitchFamily="34" charset="0"/>
                <a:cs typeface="Tahoma" pitchFamily="34" charset="0"/>
              </a:rPr>
              <a:t>SLIM</a:t>
            </a:r>
          </a:p>
        </p:txBody>
      </p:sp>
      <p:sp>
        <p:nvSpPr>
          <p:cNvPr id="18" name="Content Placeholder 17"/>
          <p:cNvSpPr>
            <a:spLocks noGrp="1"/>
          </p:cNvSpPr>
          <p:nvPr>
            <p:ph sz="quarter" idx="4294967295"/>
          </p:nvPr>
        </p:nvSpPr>
        <p:spPr>
          <a:xfrm>
            <a:off x="227012" y="5715000"/>
            <a:ext cx="6561138" cy="369887"/>
          </a:xfrm>
        </p:spPr>
        <p:txBody>
          <a:bodyPr>
            <a:normAutofit fontScale="92500" lnSpcReduction="10000"/>
          </a:bodyPr>
          <a:lstStyle/>
          <a:p>
            <a:pPr fontAlgn="base">
              <a:buNone/>
            </a:pPr>
            <a:r>
              <a:rPr lang="en-US" sz="2399" b="1" i="1" dirty="0">
                <a:solidFill>
                  <a:schemeClr val="bg1"/>
                </a:solidFill>
                <a:latin typeface="Tahoma" pitchFamily="34" charset="0"/>
                <a:ea typeface="Tahoma" pitchFamily="34" charset="0"/>
                <a:cs typeface="Tahoma" pitchFamily="34" charset="0"/>
              </a:rPr>
              <a:t>“Thân hình cân đối, năng động cuộc sống”</a:t>
            </a:r>
            <a:endParaRPr lang="en-US" sz="2399" dirty="0">
              <a:solidFill>
                <a:schemeClr val="bg1"/>
              </a:solidFill>
              <a:latin typeface="Tahoma" pitchFamily="34" charset="0"/>
              <a:ea typeface="Tahoma" pitchFamily="34" charset="0"/>
              <a:cs typeface="Tahoma" pitchFamily="34" charset="0"/>
            </a:endParaRPr>
          </a:p>
        </p:txBody>
      </p:sp>
      <p:sp>
        <p:nvSpPr>
          <p:cNvPr id="20" name="Title 1"/>
          <p:cNvSpPr txBox="1">
            <a:spLocks/>
          </p:cNvSpPr>
          <p:nvPr/>
        </p:nvSpPr>
        <p:spPr>
          <a:xfrm>
            <a:off x="455612" y="762000"/>
            <a:ext cx="5715000" cy="3063795"/>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gn="just" fontAlgn="base"/>
            <a:r>
              <a:rPr lang="vi-VN" sz="2800" b="1" dirty="0">
                <a:solidFill>
                  <a:schemeClr val="bg1"/>
                </a:solidFill>
                <a:latin typeface="Tahoma" pitchFamily="34" charset="0"/>
                <a:ea typeface="Tahoma" pitchFamily="34" charset="0"/>
                <a:cs typeface="Tahoma" pitchFamily="34" charset="0"/>
              </a:rPr>
              <a:t>LANUI</a:t>
            </a:r>
            <a:r>
              <a:rPr lang="vi-VN" sz="2800" cap="small" baseline="38000" dirty="0">
                <a:solidFill>
                  <a:schemeClr val="bg1"/>
                </a:solidFill>
                <a:latin typeface="Tahoma" pitchFamily="34" charset="0"/>
                <a:ea typeface="Tahoma" pitchFamily="34" charset="0"/>
                <a:cs typeface="Tahoma" pitchFamily="34" charset="0"/>
              </a:rPr>
              <a:t>®</a:t>
            </a:r>
            <a:r>
              <a:rPr lang="en-US" sz="2800" b="1" dirty="0">
                <a:solidFill>
                  <a:schemeClr val="bg1"/>
                </a:solidFill>
                <a:latin typeface="Tahoma" pitchFamily="34" charset="0"/>
                <a:ea typeface="Tahoma" pitchFamily="34" charset="0"/>
                <a:cs typeface="Tahoma" pitchFamily="34" charset="0"/>
              </a:rPr>
              <a:t> SLIM -</a:t>
            </a:r>
            <a:r>
              <a:rPr lang="vi-VN" sz="2800" b="1" dirty="0">
                <a:solidFill>
                  <a:schemeClr val="bg1"/>
                </a:solidFill>
                <a:latin typeface="Tahoma" pitchFamily="34" charset="0"/>
                <a:ea typeface="Tahoma" pitchFamily="34" charset="0"/>
                <a:cs typeface="Tahoma" pitchFamily="34" charset="0"/>
              </a:rPr>
              <a:t> Giảm Cân</a:t>
            </a:r>
            <a:r>
              <a:rPr lang="en-US" sz="2800" b="1" dirty="0">
                <a:solidFill>
                  <a:schemeClr val="bg1"/>
                </a:solidFill>
                <a:latin typeface="Tahoma" pitchFamily="34" charset="0"/>
                <a:ea typeface="Tahoma" pitchFamily="34" charset="0"/>
                <a:cs typeface="Tahoma" pitchFamily="34" charset="0"/>
              </a:rPr>
              <a:t> </a:t>
            </a:r>
            <a:r>
              <a:rPr lang="vi-VN" sz="2800" dirty="0">
                <a:solidFill>
                  <a:schemeClr val="bg1"/>
                </a:solidFill>
                <a:latin typeface="Tahoma" pitchFamily="34" charset="0"/>
                <a:ea typeface="Tahoma" pitchFamily="34" charset="0"/>
                <a:cs typeface="Tahoma" pitchFamily="34" charset="0"/>
              </a:rPr>
              <a:t>được </a:t>
            </a:r>
            <a:r>
              <a:rPr lang="en-US" sz="2800" dirty="0" err="1">
                <a:solidFill>
                  <a:schemeClr val="bg1"/>
                </a:solidFill>
                <a:latin typeface="Tahoma" pitchFamily="34" charset="0"/>
                <a:ea typeface="Tahoma" pitchFamily="34" charset="0"/>
                <a:cs typeface="Tahoma" pitchFamily="34" charset="0"/>
              </a:rPr>
              <a:t>chiết</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suất</a:t>
            </a:r>
            <a:r>
              <a:rPr lang="en-US" sz="2800" dirty="0">
                <a:solidFill>
                  <a:schemeClr val="bg1"/>
                </a:solidFill>
                <a:latin typeface="Tahoma" pitchFamily="34" charset="0"/>
                <a:ea typeface="Tahoma" pitchFamily="34" charset="0"/>
                <a:cs typeface="Tahoma" pitchFamily="34" charset="0"/>
              </a:rPr>
              <a:t> </a:t>
            </a:r>
            <a:r>
              <a:rPr lang="vi-VN" sz="2800" dirty="0">
                <a:solidFill>
                  <a:schemeClr val="bg1"/>
                </a:solidFill>
                <a:latin typeface="Tahoma" pitchFamily="34" charset="0"/>
                <a:ea typeface="Tahoma" pitchFamily="34" charset="0"/>
                <a:cs typeface="Tahoma" pitchFamily="34" charset="0"/>
              </a:rPr>
              <a:t>từ nấm linh chi đỏ kết hợp với </a:t>
            </a:r>
            <a:r>
              <a:rPr lang="en-US" sz="2800" dirty="0" err="1">
                <a:solidFill>
                  <a:schemeClr val="bg1"/>
                </a:solidFill>
                <a:latin typeface="Tahoma" pitchFamily="34" charset="0"/>
                <a:ea typeface="Tahoma" pitchFamily="34" charset="0"/>
                <a:cs typeface="Tahoma" pitchFamily="34" charset="0"/>
              </a:rPr>
              <a:t>các</a:t>
            </a:r>
            <a:r>
              <a:rPr lang="en-US" sz="2800" dirty="0">
                <a:solidFill>
                  <a:schemeClr val="bg1"/>
                </a:solidFill>
                <a:latin typeface="Tahoma" pitchFamily="34" charset="0"/>
                <a:ea typeface="Tahoma" pitchFamily="34" charset="0"/>
                <a:cs typeface="Tahoma" pitchFamily="34" charset="0"/>
              </a:rPr>
              <a:t> </a:t>
            </a:r>
            <a:r>
              <a:rPr lang="vi-VN" sz="2800" dirty="0">
                <a:solidFill>
                  <a:schemeClr val="bg1"/>
                </a:solidFill>
                <a:latin typeface="Tahoma" pitchFamily="34" charset="0"/>
                <a:ea typeface="Tahoma" pitchFamily="34" charset="0"/>
                <a:cs typeface="Tahoma" pitchFamily="34" charset="0"/>
              </a:rPr>
              <a:t>thảo </a:t>
            </a:r>
            <a:r>
              <a:rPr lang="en-US" sz="2800" dirty="0" err="1">
                <a:solidFill>
                  <a:schemeClr val="bg1"/>
                </a:solidFill>
                <a:latin typeface="Tahoma" pitchFamily="34" charset="0"/>
                <a:ea typeface="Tahoma" pitchFamily="34" charset="0"/>
                <a:cs typeface="Tahoma" pitchFamily="34" charset="0"/>
              </a:rPr>
              <a:t>mộc</a:t>
            </a:r>
            <a:r>
              <a:rPr lang="vi-VN" sz="2800" dirty="0">
                <a:solidFill>
                  <a:schemeClr val="bg1"/>
                </a:solidFill>
                <a:latin typeface="Tahoma" pitchFamily="34" charset="0"/>
                <a:ea typeface="Tahoma" pitchFamily="34" charset="0"/>
                <a:cs typeface="Tahoma" pitchFamily="34" charset="0"/>
              </a:rPr>
              <a:t> tự nhiên</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nh</a:t>
            </a:r>
            <a:r>
              <a:rPr lang="vi-VN" sz="2800" dirty="0">
                <a:solidFill>
                  <a:schemeClr val="bg1"/>
                </a:solidFill>
                <a:latin typeface="Tahoma" pitchFamily="34" charset="0"/>
                <a:ea typeface="Tahoma" pitchFamily="34" charset="0"/>
                <a:cs typeface="Tahoma" pitchFamily="34" charset="0"/>
              </a:rPr>
              <a:t>ư</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lá</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Sen</a:t>
            </a:r>
            <a:r>
              <a:rPr lang="en-US" sz="2800" dirty="0">
                <a:solidFill>
                  <a:schemeClr val="bg1"/>
                </a:solidFill>
                <a:latin typeface="Tahoma" pitchFamily="34" charset="0"/>
                <a:ea typeface="Tahoma" pitchFamily="34" charset="0"/>
                <a:cs typeface="Tahoma" pitchFamily="34" charset="0"/>
              </a:rPr>
              <a:t>, S</a:t>
            </a:r>
            <a:r>
              <a:rPr lang="vi-VN" sz="2800" dirty="0">
                <a:solidFill>
                  <a:schemeClr val="bg1"/>
                </a:solidFill>
                <a:latin typeface="Tahoma" pitchFamily="34" charset="0"/>
                <a:ea typeface="Tahoma" pitchFamily="34" charset="0"/>
                <a:cs typeface="Tahoma" pitchFamily="34" charset="0"/>
              </a:rPr>
              <a:t>ơ</a:t>
            </a:r>
            <a:r>
              <a:rPr lang="en-US" sz="2800" dirty="0">
                <a:solidFill>
                  <a:schemeClr val="bg1"/>
                </a:solidFill>
                <a:latin typeface="Tahoma" pitchFamily="34" charset="0"/>
                <a:ea typeface="Tahoma" pitchFamily="34" charset="0"/>
                <a:cs typeface="Tahoma" pitchFamily="34" charset="0"/>
              </a:rPr>
              <a:t>n </a:t>
            </a:r>
            <a:r>
              <a:rPr lang="en-US" sz="2800" dirty="0" err="1">
                <a:solidFill>
                  <a:schemeClr val="bg1"/>
                </a:solidFill>
                <a:latin typeface="Tahoma" pitchFamily="34" charset="0"/>
                <a:ea typeface="Tahoma" pitchFamily="34" charset="0"/>
                <a:cs typeface="Tahoma" pitchFamily="34" charset="0"/>
              </a:rPr>
              <a:t>Tra</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Thìa</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Canh</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đã</a:t>
            </a:r>
            <a:r>
              <a:rPr lang="en-US" sz="2800" dirty="0">
                <a:solidFill>
                  <a:schemeClr val="bg1"/>
                </a:solidFill>
                <a:latin typeface="Tahoma" pitchFamily="34" charset="0"/>
                <a:ea typeface="Tahoma" pitchFamily="34" charset="0"/>
                <a:cs typeface="Tahoma" pitchFamily="34" charset="0"/>
              </a:rPr>
              <a:t> đ</a:t>
            </a:r>
            <a:r>
              <a:rPr lang="vi-VN" sz="2800" dirty="0">
                <a:solidFill>
                  <a:schemeClr val="bg1"/>
                </a:solidFill>
                <a:latin typeface="Tahoma" pitchFamily="34" charset="0"/>
                <a:ea typeface="Tahoma" pitchFamily="34" charset="0"/>
                <a:cs typeface="Tahoma" pitchFamily="34" charset="0"/>
              </a:rPr>
              <a:t>ư</a:t>
            </a:r>
            <a:r>
              <a:rPr lang="en-US" sz="2800" dirty="0" err="1">
                <a:solidFill>
                  <a:schemeClr val="bg1"/>
                </a:solidFill>
                <a:latin typeface="Tahoma" pitchFamily="34" charset="0"/>
                <a:ea typeface="Tahoma" pitchFamily="34" charset="0"/>
                <a:cs typeface="Tahoma" pitchFamily="34" charset="0"/>
              </a:rPr>
              <a:t>ợc</a:t>
            </a:r>
            <a:r>
              <a:rPr lang="en-US" sz="2800" dirty="0">
                <a:solidFill>
                  <a:schemeClr val="bg1"/>
                </a:solidFill>
                <a:latin typeface="Tahoma" pitchFamily="34" charset="0"/>
                <a:ea typeface="Tahoma" pitchFamily="34" charset="0"/>
                <a:cs typeface="Tahoma" pitchFamily="34" charset="0"/>
              </a:rPr>
              <a:t> y </a:t>
            </a:r>
            <a:r>
              <a:rPr lang="en-US" sz="2800" dirty="0" err="1">
                <a:solidFill>
                  <a:schemeClr val="bg1"/>
                </a:solidFill>
                <a:latin typeface="Tahoma" pitchFamily="34" charset="0"/>
                <a:ea typeface="Tahoma" pitchFamily="34" charset="0"/>
                <a:cs typeface="Tahoma" pitchFamily="34" charset="0"/>
              </a:rPr>
              <a:t>học</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hiện</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đại</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chứng</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minh</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có</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tác</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dụng</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trong</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việc</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giảm</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cân</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hỗ</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trợ</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điều</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trị</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béo</a:t>
            </a:r>
            <a:r>
              <a:rPr lang="en-US" sz="2800" dirty="0">
                <a:solidFill>
                  <a:schemeClr val="bg1"/>
                </a:solidFill>
                <a:latin typeface="Tahoma" pitchFamily="34" charset="0"/>
                <a:ea typeface="Tahoma" pitchFamily="34" charset="0"/>
                <a:cs typeface="Tahoma" pitchFamily="34" charset="0"/>
              </a:rPr>
              <a:t> </a:t>
            </a:r>
            <a:r>
              <a:rPr lang="en-US" sz="2800" dirty="0" err="1">
                <a:solidFill>
                  <a:schemeClr val="bg1"/>
                </a:solidFill>
                <a:latin typeface="Tahoma" pitchFamily="34" charset="0"/>
                <a:ea typeface="Tahoma" pitchFamily="34" charset="0"/>
                <a:cs typeface="Tahoma" pitchFamily="34" charset="0"/>
              </a:rPr>
              <a:t>phì</a:t>
            </a:r>
            <a:r>
              <a:rPr lang="en-US" sz="2800" dirty="0">
                <a:solidFill>
                  <a:schemeClr val="bg1"/>
                </a:solidFill>
                <a:latin typeface="Tahoma" pitchFamily="34" charset="0"/>
                <a:ea typeface="Tahoma" pitchFamily="34" charset="0"/>
                <a:cs typeface="Tahoma" pitchFamily="34" charset="0"/>
              </a:rPr>
              <a:t>.</a:t>
            </a:r>
            <a:endParaRPr lang="vi-VN" sz="2800" dirty="0">
              <a:solidFill>
                <a:schemeClr val="bg1"/>
              </a:solidFill>
              <a:latin typeface="Tahoma" pitchFamily="34" charset="0"/>
              <a:ea typeface="Tahoma" pitchFamily="34" charset="0"/>
              <a:cs typeface="Tahoma" pitchFamily="34" charset="0"/>
            </a:endParaRPr>
          </a:p>
        </p:txBody>
      </p:sp>
      <p:cxnSp>
        <p:nvCxnSpPr>
          <p:cNvPr id="21" name="Straight Connector 20"/>
          <p:cNvCxnSpPr/>
          <p:nvPr/>
        </p:nvCxnSpPr>
        <p:spPr>
          <a:xfrm>
            <a:off x="3579812" y="4495800"/>
            <a:ext cx="854422" cy="0"/>
          </a:xfrm>
          <a:prstGeom prst="line">
            <a:avLst/>
          </a:prstGeom>
          <a:ln>
            <a:solidFill>
              <a:srgbClr val="1A2530"/>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E77BBD6-703E-465D-AFE4-4798A2D410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0212" y="-228600"/>
            <a:ext cx="4495800" cy="4495800"/>
          </a:xfrm>
          <a:prstGeom prst="rect">
            <a:avLst/>
          </a:prstGeom>
        </p:spPr>
      </p:pic>
      <p:pic>
        <p:nvPicPr>
          <p:cNvPr id="8" name="Picture 7">
            <a:extLst>
              <a:ext uri="{FF2B5EF4-FFF2-40B4-BE49-F238E27FC236}">
                <a16:creationId xmlns:a16="http://schemas.microsoft.com/office/drawing/2014/main" id="{CDC66D02-40E4-4CFD-9340-A90A7C48E2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85012" y="3589961"/>
            <a:ext cx="3849649" cy="3007690"/>
          </a:xfrm>
          <a:prstGeom prst="rect">
            <a:avLst/>
          </a:prstGeom>
        </p:spPr>
      </p:pic>
    </p:spTree>
    <p:extLst>
      <p:ext uri="{BB962C8B-B14F-4D97-AF65-F5344CB8AC3E}">
        <p14:creationId xmlns:p14="http://schemas.microsoft.com/office/powerpoint/2010/main" val="297543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9A24EF9-9040-49CB-BC8F-119854C3D62A}"/>
              </a:ext>
            </a:extLst>
          </p:cNvPr>
          <p:cNvPicPr>
            <a:picLocks noChangeAspect="1"/>
          </p:cNvPicPr>
          <p:nvPr/>
        </p:nvPicPr>
        <p:blipFill>
          <a:blip r:embed="rId2"/>
          <a:stretch>
            <a:fillRect/>
          </a:stretch>
        </p:blipFill>
        <p:spPr>
          <a:xfrm>
            <a:off x="531812" y="1447800"/>
            <a:ext cx="2286000" cy="1728787"/>
          </a:xfrm>
          <a:prstGeom prst="rect">
            <a:avLst/>
          </a:prstGeom>
        </p:spPr>
      </p:pic>
      <p:pic>
        <p:nvPicPr>
          <p:cNvPr id="12" name="Picture 11">
            <a:extLst>
              <a:ext uri="{FF2B5EF4-FFF2-40B4-BE49-F238E27FC236}">
                <a16:creationId xmlns:a16="http://schemas.microsoft.com/office/drawing/2014/main" id="{1D81102D-5FA6-40FF-A7C9-C080D310419C}"/>
              </a:ext>
            </a:extLst>
          </p:cNvPr>
          <p:cNvPicPr>
            <a:picLocks noChangeAspect="1"/>
          </p:cNvPicPr>
          <p:nvPr/>
        </p:nvPicPr>
        <p:blipFill>
          <a:blip r:embed="rId3"/>
          <a:stretch>
            <a:fillRect/>
          </a:stretch>
        </p:blipFill>
        <p:spPr>
          <a:xfrm>
            <a:off x="531812" y="457200"/>
            <a:ext cx="2743200" cy="1020127"/>
          </a:xfrm>
          <a:prstGeom prst="rect">
            <a:avLst/>
          </a:prstGeom>
        </p:spPr>
      </p:pic>
      <p:pic>
        <p:nvPicPr>
          <p:cNvPr id="14" name="Picture 13">
            <a:extLst>
              <a:ext uri="{FF2B5EF4-FFF2-40B4-BE49-F238E27FC236}">
                <a16:creationId xmlns:a16="http://schemas.microsoft.com/office/drawing/2014/main" id="{E8B056DE-AC52-43DE-8F9C-C7EC4927D323}"/>
              </a:ext>
            </a:extLst>
          </p:cNvPr>
          <p:cNvPicPr>
            <a:picLocks noChangeAspect="1"/>
          </p:cNvPicPr>
          <p:nvPr/>
        </p:nvPicPr>
        <p:blipFill>
          <a:blip r:embed="rId4"/>
          <a:stretch>
            <a:fillRect/>
          </a:stretch>
        </p:blipFill>
        <p:spPr>
          <a:xfrm>
            <a:off x="912812" y="3352800"/>
            <a:ext cx="2068286" cy="1447800"/>
          </a:xfrm>
          <a:prstGeom prst="rect">
            <a:avLst/>
          </a:prstGeom>
        </p:spPr>
      </p:pic>
      <p:sp>
        <p:nvSpPr>
          <p:cNvPr id="16" name="TextBox 15">
            <a:extLst>
              <a:ext uri="{FF2B5EF4-FFF2-40B4-BE49-F238E27FC236}">
                <a16:creationId xmlns:a16="http://schemas.microsoft.com/office/drawing/2014/main" id="{DAC22946-2B5C-4F2E-9FEE-63180CEC6AEE}"/>
              </a:ext>
            </a:extLst>
          </p:cNvPr>
          <p:cNvSpPr txBox="1"/>
          <p:nvPr/>
        </p:nvSpPr>
        <p:spPr>
          <a:xfrm>
            <a:off x="4113212" y="152400"/>
            <a:ext cx="6019800" cy="1754326"/>
          </a:xfrm>
          <a:prstGeom prst="rect">
            <a:avLst/>
          </a:prstGeom>
          <a:noFill/>
        </p:spPr>
        <p:txBody>
          <a:bodyPr wrap="square" rtlCol="0">
            <a:spAutoFit/>
          </a:bodyPr>
          <a:lstStyle/>
          <a:p>
            <a:pPr fontAlgn="base"/>
            <a:r>
              <a:rPr lang="vi-VN" b="1" dirty="0">
                <a:latin typeface="Tahoma" pitchFamily="34" charset="0"/>
                <a:ea typeface="Tahoma" pitchFamily="34" charset="0"/>
                <a:cs typeface="Tahoma" pitchFamily="34" charset="0"/>
              </a:rPr>
              <a:t>Linh Chi Đỏ</a:t>
            </a:r>
            <a:endParaRPr lang="vi-VN" dirty="0">
              <a:latin typeface="Tahoma" pitchFamily="34" charset="0"/>
              <a:ea typeface="Tahoma" pitchFamily="34" charset="0"/>
              <a:cs typeface="Tahoma" pitchFamily="34" charset="0"/>
            </a:endParaRPr>
          </a:p>
          <a:p>
            <a:pPr fontAlgn="base"/>
            <a:r>
              <a:rPr lang="vi-VN" dirty="0">
                <a:latin typeface="Tahoma" pitchFamily="34" charset="0"/>
                <a:ea typeface="Tahoma" pitchFamily="34" charset="0"/>
                <a:cs typeface="Tahoma" pitchFamily="34" charset="0"/>
              </a:rPr>
              <a:t>____________</a:t>
            </a:r>
          </a:p>
          <a:p>
            <a:pPr fontAlgn="base"/>
            <a:r>
              <a:rPr lang="vi-VN" dirty="0">
                <a:latin typeface="Tahoma" pitchFamily="34" charset="0"/>
                <a:ea typeface="Tahoma" pitchFamily="34" charset="0"/>
                <a:cs typeface="Tahoma" pitchFamily="34" charset="0"/>
              </a:rPr>
              <a:t>Giúp tăng cường hoạt động trao đổi chất, kích thích quá trình đốt cháy mỡ thừa, từ đó giảm được sự hình thành của các tế bào mỡ</a:t>
            </a:r>
          </a:p>
          <a:p>
            <a:endParaRPr lang="en-US" dirty="0">
              <a:latin typeface="Tahoma" pitchFamily="34" charset="0"/>
              <a:ea typeface="Tahoma" pitchFamily="34" charset="0"/>
              <a:cs typeface="Tahoma" pitchFamily="34" charset="0"/>
            </a:endParaRPr>
          </a:p>
        </p:txBody>
      </p:sp>
      <p:sp>
        <p:nvSpPr>
          <p:cNvPr id="18" name="TextBox 17">
            <a:extLst>
              <a:ext uri="{FF2B5EF4-FFF2-40B4-BE49-F238E27FC236}">
                <a16:creationId xmlns:a16="http://schemas.microsoft.com/office/drawing/2014/main" id="{23566B18-4394-4C3D-89E6-BE6770BEE880}"/>
              </a:ext>
            </a:extLst>
          </p:cNvPr>
          <p:cNvSpPr txBox="1"/>
          <p:nvPr/>
        </p:nvSpPr>
        <p:spPr>
          <a:xfrm>
            <a:off x="4122997" y="1828801"/>
            <a:ext cx="6772015" cy="1508105"/>
          </a:xfrm>
          <a:prstGeom prst="rect">
            <a:avLst/>
          </a:prstGeom>
          <a:noFill/>
        </p:spPr>
        <p:txBody>
          <a:bodyPr wrap="square" rtlCol="0">
            <a:spAutoFit/>
          </a:bodyPr>
          <a:lstStyle/>
          <a:p>
            <a:pPr fontAlgn="base"/>
            <a:r>
              <a:rPr lang="vi-VN" b="1" dirty="0">
                <a:latin typeface="Tahoma" pitchFamily="34" charset="0"/>
                <a:ea typeface="Tahoma" pitchFamily="34" charset="0"/>
                <a:cs typeface="Tahoma" pitchFamily="34" charset="0"/>
              </a:rPr>
              <a:t>Lá Sen</a:t>
            </a:r>
            <a:endParaRPr lang="vi-VN" dirty="0">
              <a:latin typeface="Tahoma" pitchFamily="34" charset="0"/>
              <a:ea typeface="Tahoma" pitchFamily="34" charset="0"/>
              <a:cs typeface="Tahoma" pitchFamily="34" charset="0"/>
            </a:endParaRPr>
          </a:p>
          <a:p>
            <a:pPr fontAlgn="base"/>
            <a:r>
              <a:rPr lang="vi-VN" dirty="0">
                <a:latin typeface="Tahoma" pitchFamily="34" charset="0"/>
                <a:ea typeface="Tahoma" pitchFamily="34" charset="0"/>
                <a:cs typeface="Tahoma" pitchFamily="34" charset="0"/>
              </a:rPr>
              <a:t>____________</a:t>
            </a:r>
          </a:p>
          <a:p>
            <a:pPr fontAlgn="base"/>
            <a:r>
              <a:rPr lang="vi-VN" dirty="0">
                <a:latin typeface="Tahoma" pitchFamily="34" charset="0"/>
                <a:ea typeface="Tahoma" pitchFamily="34" charset="0"/>
                <a:cs typeface="Tahoma" pitchFamily="34" charset="0"/>
              </a:rPr>
              <a:t>Trong lá sen có nhiều flavonoid, chất này có tác dụng chống rối loạn Cholesterol, giúp giảm mỡ, giảm cân, làm săn chắc cơ thể.</a:t>
            </a:r>
          </a:p>
          <a:p>
            <a:endParaRPr lang="en-US" sz="2000" dirty="0">
              <a:latin typeface="Tahoma" pitchFamily="34" charset="0"/>
              <a:ea typeface="Tahoma" pitchFamily="34" charset="0"/>
              <a:cs typeface="Tahoma" pitchFamily="34" charset="0"/>
            </a:endParaRPr>
          </a:p>
        </p:txBody>
      </p:sp>
      <p:sp>
        <p:nvSpPr>
          <p:cNvPr id="19" name="TextBox 18">
            <a:extLst>
              <a:ext uri="{FF2B5EF4-FFF2-40B4-BE49-F238E27FC236}">
                <a16:creationId xmlns:a16="http://schemas.microsoft.com/office/drawing/2014/main" id="{2B4B8C78-4D22-4EB0-81EB-7D56983BD124}"/>
              </a:ext>
            </a:extLst>
          </p:cNvPr>
          <p:cNvSpPr txBox="1"/>
          <p:nvPr/>
        </p:nvSpPr>
        <p:spPr>
          <a:xfrm>
            <a:off x="4113212" y="3276600"/>
            <a:ext cx="7108811" cy="1477328"/>
          </a:xfrm>
          <a:prstGeom prst="rect">
            <a:avLst/>
          </a:prstGeom>
          <a:noFill/>
        </p:spPr>
        <p:txBody>
          <a:bodyPr wrap="square" rtlCol="0">
            <a:spAutoFit/>
          </a:bodyPr>
          <a:lstStyle/>
          <a:p>
            <a:pPr fontAlgn="base"/>
            <a:r>
              <a:rPr lang="vi-VN" b="1" dirty="0">
                <a:latin typeface="Tahoma" pitchFamily="34" charset="0"/>
                <a:ea typeface="Tahoma" pitchFamily="34" charset="0"/>
                <a:cs typeface="Tahoma" pitchFamily="34" charset="0"/>
              </a:rPr>
              <a:t>Sơn Tra</a:t>
            </a:r>
            <a:endParaRPr lang="vi-VN" dirty="0">
              <a:latin typeface="Tahoma" pitchFamily="34" charset="0"/>
              <a:ea typeface="Tahoma" pitchFamily="34" charset="0"/>
              <a:cs typeface="Tahoma" pitchFamily="34" charset="0"/>
            </a:endParaRPr>
          </a:p>
          <a:p>
            <a:pPr fontAlgn="base"/>
            <a:r>
              <a:rPr lang="vi-VN" dirty="0">
                <a:latin typeface="Tahoma" pitchFamily="34" charset="0"/>
                <a:ea typeface="Tahoma" pitchFamily="34" charset="0"/>
                <a:cs typeface="Tahoma" pitchFamily="34" charset="0"/>
              </a:rPr>
              <a:t>___________</a:t>
            </a:r>
          </a:p>
          <a:p>
            <a:pPr fontAlgn="base"/>
            <a:r>
              <a:rPr lang="vi-VN" dirty="0">
                <a:latin typeface="Tahoma" pitchFamily="34" charset="0"/>
                <a:ea typeface="Tahoma" pitchFamily="34" charset="0"/>
                <a:cs typeface="Tahoma" pitchFamily="34" charset="0"/>
              </a:rPr>
              <a:t>Giúp tăng lượng enzym trong dạ dày, và chứa nhiều acid hữu cơ như acid citric, acid tartric, vitamin C giúp tiêu hóa chất béo tốt hơn.</a:t>
            </a:r>
          </a:p>
          <a:p>
            <a:endParaRPr lang="en-US" dirty="0">
              <a:latin typeface="Tahoma" pitchFamily="34" charset="0"/>
              <a:ea typeface="Tahoma" pitchFamily="34" charset="0"/>
              <a:cs typeface="Tahoma" pitchFamily="34" charset="0"/>
            </a:endParaRPr>
          </a:p>
        </p:txBody>
      </p:sp>
      <p:sp>
        <p:nvSpPr>
          <p:cNvPr id="2" name="Rectangle 1">
            <a:extLst>
              <a:ext uri="{FF2B5EF4-FFF2-40B4-BE49-F238E27FC236}">
                <a16:creationId xmlns:a16="http://schemas.microsoft.com/office/drawing/2014/main" id="{18198FFE-63FC-4FDF-AC27-C8B3D1B8102B}"/>
              </a:ext>
            </a:extLst>
          </p:cNvPr>
          <p:cNvSpPr/>
          <p:nvPr/>
        </p:nvSpPr>
        <p:spPr>
          <a:xfrm>
            <a:off x="8246336" y="6407353"/>
            <a:ext cx="3578159" cy="375552"/>
          </a:xfrm>
          <a:prstGeom prst="rect">
            <a:avLst/>
          </a:prstGeom>
        </p:spPr>
        <p:txBody>
          <a:bodyPr wrap="none">
            <a:spAutoFit/>
          </a:bodyPr>
          <a:lstStyle/>
          <a:p>
            <a:pPr algn="just">
              <a:lnSpc>
                <a:spcPct val="150000"/>
              </a:lnSpc>
            </a:pPr>
            <a:r>
              <a:rPr lang="vi-VN" sz="1400" i="1" dirty="0">
                <a:solidFill>
                  <a:schemeClr val="bg1">
                    <a:lumMod val="75000"/>
                  </a:schemeClr>
                </a:solidFill>
                <a:latin typeface="Source Sans Pro Light" panose="020B0403030403020204" pitchFamily="34" charset="-18"/>
              </a:rPr>
              <a:t>*Tất cả các thảo dược xuất xứ từ Việt Nam</a:t>
            </a:r>
            <a:endParaRPr lang="en-US" sz="1400" i="1" dirty="0">
              <a:solidFill>
                <a:schemeClr val="bg1">
                  <a:lumMod val="75000"/>
                </a:schemeClr>
              </a:solidFill>
              <a:latin typeface="Source Sans Pro Light" panose="020B0403030403020204" pitchFamily="34" charset="-18"/>
            </a:endParaRPr>
          </a:p>
        </p:txBody>
      </p:sp>
      <p:pic>
        <p:nvPicPr>
          <p:cNvPr id="11" name="Picture 10">
            <a:extLst>
              <a:ext uri="{FF2B5EF4-FFF2-40B4-BE49-F238E27FC236}">
                <a16:creationId xmlns:a16="http://schemas.microsoft.com/office/drawing/2014/main" id="{C3FEC8B8-C7F2-4230-B268-9802227DBBDD}"/>
              </a:ext>
            </a:extLst>
          </p:cNvPr>
          <p:cNvPicPr>
            <a:picLocks noChangeAspect="1"/>
          </p:cNvPicPr>
          <p:nvPr/>
        </p:nvPicPr>
        <p:blipFill>
          <a:blip r:embed="rId5"/>
          <a:stretch>
            <a:fillRect/>
          </a:stretch>
        </p:blipFill>
        <p:spPr>
          <a:xfrm>
            <a:off x="10908565" y="116072"/>
            <a:ext cx="901130" cy="642185"/>
          </a:xfrm>
          <a:prstGeom prst="rect">
            <a:avLst/>
          </a:prstGeom>
        </p:spPr>
      </p:pic>
      <p:sp>
        <p:nvSpPr>
          <p:cNvPr id="15" name="TextBox 14">
            <a:extLst>
              <a:ext uri="{FF2B5EF4-FFF2-40B4-BE49-F238E27FC236}">
                <a16:creationId xmlns:a16="http://schemas.microsoft.com/office/drawing/2014/main" id="{2B4B8C78-4D22-4EB0-81EB-7D56983BD124}"/>
              </a:ext>
            </a:extLst>
          </p:cNvPr>
          <p:cNvSpPr txBox="1"/>
          <p:nvPr/>
        </p:nvSpPr>
        <p:spPr>
          <a:xfrm>
            <a:off x="4113212" y="4724400"/>
            <a:ext cx="7108811" cy="1754326"/>
          </a:xfrm>
          <a:prstGeom prst="rect">
            <a:avLst/>
          </a:prstGeom>
          <a:noFill/>
        </p:spPr>
        <p:txBody>
          <a:bodyPr wrap="square" rtlCol="0">
            <a:spAutoFit/>
          </a:bodyPr>
          <a:lstStyle/>
          <a:p>
            <a:pPr fontAlgn="base"/>
            <a:r>
              <a:rPr lang="en-US" b="1" dirty="0" err="1">
                <a:latin typeface="Tahoma" pitchFamily="34" charset="0"/>
                <a:ea typeface="Tahoma" pitchFamily="34" charset="0"/>
                <a:cs typeface="Tahoma" pitchFamily="34" charset="0"/>
              </a:rPr>
              <a:t>Thìa</a:t>
            </a:r>
            <a:r>
              <a:rPr lang="en-US" b="1" dirty="0">
                <a:latin typeface="Tahoma" pitchFamily="34" charset="0"/>
                <a:ea typeface="Tahoma" pitchFamily="34" charset="0"/>
                <a:cs typeface="Tahoma" pitchFamily="34" charset="0"/>
              </a:rPr>
              <a:t> </a:t>
            </a:r>
            <a:r>
              <a:rPr lang="en-US" b="1" dirty="0" err="1">
                <a:latin typeface="Tahoma" pitchFamily="34" charset="0"/>
                <a:ea typeface="Tahoma" pitchFamily="34" charset="0"/>
                <a:cs typeface="Tahoma" pitchFamily="34" charset="0"/>
              </a:rPr>
              <a:t>Canh</a:t>
            </a:r>
            <a:endParaRPr lang="vi-VN" dirty="0">
              <a:latin typeface="Tahoma" pitchFamily="34" charset="0"/>
              <a:ea typeface="Tahoma" pitchFamily="34" charset="0"/>
              <a:cs typeface="Tahoma" pitchFamily="34" charset="0"/>
            </a:endParaRPr>
          </a:p>
          <a:p>
            <a:pPr fontAlgn="base"/>
            <a:r>
              <a:rPr lang="vi-VN" dirty="0">
                <a:latin typeface="Tahoma" pitchFamily="34" charset="0"/>
                <a:ea typeface="Tahoma" pitchFamily="34" charset="0"/>
                <a:cs typeface="Tahoma" pitchFamily="34" charset="0"/>
              </a:rPr>
              <a:t>___________</a:t>
            </a:r>
          </a:p>
          <a:p>
            <a:pPr fontAlgn="base"/>
            <a:r>
              <a:rPr lang="en-US" dirty="0" err="1">
                <a:latin typeface="Tahoma" pitchFamily="34" charset="0"/>
                <a:ea typeface="Tahoma" pitchFamily="34" charset="0"/>
                <a:cs typeface="Tahoma" pitchFamily="34" charset="0"/>
              </a:rPr>
              <a:t>Ngoài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chức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năng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hạ</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đường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Huyết</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Acid Gymnemic trong Dây thìa canh còn giúp giảm cholesterol, lipid máu và hạn chế hàm lượng đường tích </a:t>
            </a:r>
            <a:r>
              <a:rPr lang="vi-VN" dirty="0"/>
              <a:t>luỹ gây ra sự tăng cân</a:t>
            </a:r>
            <a:endParaRPr lang="vi-VN" dirty="0">
              <a:latin typeface="Tahoma" pitchFamily="34" charset="0"/>
              <a:ea typeface="Tahoma" pitchFamily="34" charset="0"/>
              <a:cs typeface="Tahoma" pitchFamily="34" charset="0"/>
            </a:endParaRPr>
          </a:p>
          <a:p>
            <a:endParaRPr lang="en-US" dirty="0">
              <a:latin typeface="Tahoma" pitchFamily="34" charset="0"/>
              <a:ea typeface="Tahoma" pitchFamily="34" charset="0"/>
              <a:cs typeface="Tahoma" pitchFamily="34" charset="0"/>
            </a:endParaRPr>
          </a:p>
        </p:txBody>
      </p:sp>
      <p:pic>
        <p:nvPicPr>
          <p:cNvPr id="216065" name="Picture 1" descr="C:\Users\Administrator\Desktop\day-thia-canh-va-nhung-tac-dung-it-biet.jpg"/>
          <p:cNvPicPr>
            <a:picLocks noChangeAspect="1" noChangeArrowheads="1"/>
          </p:cNvPicPr>
          <p:nvPr/>
        </p:nvPicPr>
        <p:blipFill>
          <a:blip r:embed="rId6"/>
          <a:srcRect/>
          <a:stretch>
            <a:fillRect/>
          </a:stretch>
        </p:blipFill>
        <p:spPr bwMode="auto">
          <a:xfrm>
            <a:off x="836612" y="4953000"/>
            <a:ext cx="2057400" cy="1361999"/>
          </a:xfrm>
          <a:prstGeom prst="rect">
            <a:avLst/>
          </a:prstGeom>
          <a:noFill/>
        </p:spPr>
      </p:pic>
    </p:spTree>
    <p:extLst>
      <p:ext uri="{BB962C8B-B14F-4D97-AF65-F5344CB8AC3E}">
        <p14:creationId xmlns:p14="http://schemas.microsoft.com/office/powerpoint/2010/main" val="1887717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42D8456-FA68-468C-B08C-1B49431EDFD1}"/>
              </a:ext>
            </a:extLst>
          </p:cNvPr>
          <p:cNvSpPr/>
          <p:nvPr/>
        </p:nvSpPr>
        <p:spPr>
          <a:xfrm flipH="1">
            <a:off x="-1" y="11399"/>
            <a:ext cx="12188825" cy="86462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300">
              <a:solidFill>
                <a:schemeClr val="tx1"/>
              </a:solidFill>
            </a:endParaRPr>
          </a:p>
        </p:txBody>
      </p:sp>
      <p:pic>
        <p:nvPicPr>
          <p:cNvPr id="6" name="Picture Placeholder 5">
            <a:extLst>
              <a:ext uri="{FF2B5EF4-FFF2-40B4-BE49-F238E27FC236}">
                <a16:creationId xmlns:a16="http://schemas.microsoft.com/office/drawing/2014/main" id="{53E62331-B752-4601-A22A-8AB4172379AC}"/>
              </a:ext>
            </a:extLst>
          </p:cNvPr>
          <p:cNvPicPr>
            <a:picLocks noGrp="1" noChangeAspect="1"/>
          </p:cNvPicPr>
          <p:nvPr>
            <p:ph type="pic" sz="quarter" idx="10"/>
          </p:nvPr>
        </p:nvPicPr>
        <p:blipFill>
          <a:blip r:embed="rId2" cstate="print"/>
          <a:stretch>
            <a:fillRect/>
          </a:stretch>
        </p:blipFill>
        <p:spPr>
          <a:xfrm>
            <a:off x="8251500" y="1164680"/>
            <a:ext cx="3063112" cy="2042074"/>
          </a:xfrm>
          <a:prstGeom prst="ellipse">
            <a:avLst/>
          </a:prstGeom>
          <a:ln>
            <a:noFill/>
          </a:ln>
          <a:effectLst>
            <a:softEdge rad="112500"/>
          </a:effectLst>
        </p:spPr>
      </p:pic>
      <p:pic>
        <p:nvPicPr>
          <p:cNvPr id="24578" name="Picture 2">
            <a:extLst>
              <a:ext uri="{FF2B5EF4-FFF2-40B4-BE49-F238E27FC236}">
                <a16:creationId xmlns:a16="http://schemas.microsoft.com/office/drawing/2014/main" id="{6EBB8598-C49F-449C-B0A4-C9EA7523E1D3}"/>
              </a:ext>
            </a:extLst>
          </p:cNvPr>
          <p:cNvPicPr>
            <a:picLocks noChangeAspect="1" noChangeArrowheads="1"/>
          </p:cNvPicPr>
          <p:nvPr/>
        </p:nvPicPr>
        <p:blipFill>
          <a:blip r:embed="rId3"/>
          <a:stretch>
            <a:fillRect/>
          </a:stretch>
        </p:blipFill>
        <p:spPr bwMode="auto">
          <a:xfrm>
            <a:off x="1119449" y="985056"/>
            <a:ext cx="2771053" cy="207829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C28DAA-386E-418B-B361-96AFA098958F}"/>
              </a:ext>
            </a:extLst>
          </p:cNvPr>
          <p:cNvSpPr txBox="1"/>
          <p:nvPr/>
        </p:nvSpPr>
        <p:spPr>
          <a:xfrm>
            <a:off x="883932" y="3459939"/>
            <a:ext cx="3242085" cy="1753869"/>
          </a:xfrm>
          <a:prstGeom prst="rect">
            <a:avLst/>
          </a:prstGeom>
          <a:noFill/>
        </p:spPr>
        <p:txBody>
          <a:bodyPr wrap="square" rtlCol="0">
            <a:spAutoFit/>
          </a:bodyPr>
          <a:lstStyle/>
          <a:p>
            <a:pPr algn="ctr"/>
            <a:r>
              <a:rPr lang="en-US" sz="1799" b="1" dirty="0" err="1">
                <a:latin typeface="Tahoma" pitchFamily="34" charset="0"/>
                <a:ea typeface="Tahoma" pitchFamily="34" charset="0"/>
                <a:cs typeface="Tahoma" pitchFamily="34" charset="0"/>
              </a:rPr>
              <a:t>Tăng</a:t>
            </a:r>
            <a:r>
              <a:rPr lang="en-US" sz="1799" b="1" dirty="0">
                <a:latin typeface="Tahoma" pitchFamily="34" charset="0"/>
                <a:ea typeface="Tahoma" pitchFamily="34" charset="0"/>
                <a:cs typeface="Tahoma" pitchFamily="34" charset="0"/>
              </a:rPr>
              <a:t> c</a:t>
            </a:r>
            <a:r>
              <a:rPr lang="vi-VN" sz="1799" b="1" dirty="0">
                <a:latin typeface="Tahoma" pitchFamily="34" charset="0"/>
                <a:ea typeface="Tahoma" pitchFamily="34" charset="0"/>
                <a:cs typeface="Tahoma" pitchFamily="34" charset="0"/>
              </a:rPr>
              <a:t>ư</a:t>
            </a:r>
            <a:r>
              <a:rPr lang="en-US" sz="1799" b="1" dirty="0" err="1">
                <a:latin typeface="Tahoma" pitchFamily="34" charset="0"/>
                <a:ea typeface="Tahoma" pitchFamily="34" charset="0"/>
                <a:cs typeface="Tahoma" pitchFamily="34" charset="0"/>
              </a:rPr>
              <a:t>ờng</a:t>
            </a:r>
            <a:r>
              <a:rPr lang="en-US" sz="1799" b="1" dirty="0">
                <a:latin typeface="Tahoma" pitchFamily="34" charset="0"/>
                <a:ea typeface="Tahoma" pitchFamily="34" charset="0"/>
                <a:cs typeface="Tahoma" pitchFamily="34" charset="0"/>
              </a:rPr>
              <a:t> </a:t>
            </a:r>
            <a:r>
              <a:rPr lang="en-US" sz="1799" b="1" dirty="0" err="1">
                <a:latin typeface="Tahoma" pitchFamily="34" charset="0"/>
                <a:ea typeface="Tahoma" pitchFamily="34" charset="0"/>
                <a:cs typeface="Tahoma" pitchFamily="34" charset="0"/>
              </a:rPr>
              <a:t>bài</a:t>
            </a:r>
            <a:r>
              <a:rPr lang="en-US" sz="1799" b="1" dirty="0">
                <a:latin typeface="Tahoma" pitchFamily="34" charset="0"/>
                <a:ea typeface="Tahoma" pitchFamily="34" charset="0"/>
                <a:cs typeface="Tahoma" pitchFamily="34" charset="0"/>
              </a:rPr>
              <a:t> </a:t>
            </a:r>
            <a:r>
              <a:rPr lang="en-US" sz="1799" b="1" dirty="0" err="1">
                <a:latin typeface="Tahoma" pitchFamily="34" charset="0"/>
                <a:ea typeface="Tahoma" pitchFamily="34" charset="0"/>
                <a:cs typeface="Tahoma" pitchFamily="34" charset="0"/>
              </a:rPr>
              <a:t>tiết</a:t>
            </a:r>
            <a:endParaRPr lang="en-US" sz="1799" b="1" dirty="0">
              <a:latin typeface="Tahoma" pitchFamily="34" charset="0"/>
              <a:ea typeface="Tahoma" pitchFamily="34" charset="0"/>
              <a:cs typeface="Tahoma" pitchFamily="34" charset="0"/>
            </a:endParaRPr>
          </a:p>
          <a:p>
            <a:pPr algn="just"/>
            <a:endParaRPr lang="en-US" sz="1799" b="1" dirty="0">
              <a:latin typeface="Tahoma" pitchFamily="34" charset="0"/>
              <a:ea typeface="Tahoma" pitchFamily="34" charset="0"/>
              <a:cs typeface="Tahoma" pitchFamily="34" charset="0"/>
            </a:endParaRPr>
          </a:p>
          <a:p>
            <a:pPr algn="just"/>
            <a:r>
              <a:rPr lang="en-US" sz="1799" dirty="0" err="1">
                <a:latin typeface="Tahoma" pitchFamily="34" charset="0"/>
                <a:ea typeface="Tahoma" pitchFamily="34" charset="0"/>
                <a:cs typeface="Tahoma" pitchFamily="34" charset="0"/>
              </a:rPr>
              <a:t>Cải</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thiện</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hệ</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tiêu</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hóa</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giúp</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tăng</a:t>
            </a:r>
            <a:r>
              <a:rPr lang="en-US" sz="1799" dirty="0">
                <a:latin typeface="Tahoma" pitchFamily="34" charset="0"/>
                <a:ea typeface="Tahoma" pitchFamily="34" charset="0"/>
                <a:cs typeface="Tahoma" pitchFamily="34" charset="0"/>
              </a:rPr>
              <a:t> c</a:t>
            </a:r>
            <a:r>
              <a:rPr lang="vi-VN" sz="1799" dirty="0">
                <a:latin typeface="Tahoma" pitchFamily="34" charset="0"/>
                <a:ea typeface="Tahoma" pitchFamily="34" charset="0"/>
                <a:cs typeface="Tahoma" pitchFamily="34" charset="0"/>
              </a:rPr>
              <a:t>ư</a:t>
            </a:r>
            <a:r>
              <a:rPr lang="en-US" sz="1799" dirty="0" err="1">
                <a:latin typeface="Tahoma" pitchFamily="34" charset="0"/>
                <a:ea typeface="Tahoma" pitchFamily="34" charset="0"/>
                <a:cs typeface="Tahoma" pitchFamily="34" charset="0"/>
              </a:rPr>
              <a:t>ờng</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chức</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năng</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bài</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tiết</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của</a:t>
            </a:r>
            <a:r>
              <a:rPr lang="en-US" sz="1799" dirty="0">
                <a:latin typeface="Tahoma" pitchFamily="34" charset="0"/>
                <a:ea typeface="Tahoma" pitchFamily="34" charset="0"/>
                <a:cs typeface="Tahoma" pitchFamily="34" charset="0"/>
              </a:rPr>
              <a:t> c</a:t>
            </a:r>
            <a:r>
              <a:rPr lang="vi-VN" sz="1799" dirty="0">
                <a:latin typeface="Tahoma" pitchFamily="34" charset="0"/>
                <a:ea typeface="Tahoma" pitchFamily="34" charset="0"/>
                <a:cs typeface="Tahoma" pitchFamily="34" charset="0"/>
              </a:rPr>
              <a:t>ơ</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thể</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đảo</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thải</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các</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chất</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béo</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và</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độc</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tố</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ra</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ngoài</a:t>
            </a:r>
            <a:r>
              <a:rPr lang="en-US" sz="1799" dirty="0">
                <a:latin typeface="Tahoma" pitchFamily="34" charset="0"/>
                <a:ea typeface="Tahoma" pitchFamily="34" charset="0"/>
                <a:cs typeface="Tahoma" pitchFamily="34" charset="0"/>
              </a:rPr>
              <a:t> c</a:t>
            </a:r>
            <a:r>
              <a:rPr lang="vi-VN" sz="1799" dirty="0">
                <a:latin typeface="Tahoma" pitchFamily="34" charset="0"/>
                <a:ea typeface="Tahoma" pitchFamily="34" charset="0"/>
                <a:cs typeface="Tahoma" pitchFamily="34" charset="0"/>
              </a:rPr>
              <a:t>ơ</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thể</a:t>
            </a:r>
            <a:r>
              <a:rPr lang="en-US" sz="1799" dirty="0">
                <a:latin typeface="Tahoma" pitchFamily="34" charset="0"/>
                <a:ea typeface="Tahoma" pitchFamily="34" charset="0"/>
                <a:cs typeface="Tahoma" pitchFamily="34" charset="0"/>
              </a:rPr>
              <a:t>. </a:t>
            </a:r>
          </a:p>
        </p:txBody>
      </p:sp>
      <p:sp>
        <p:nvSpPr>
          <p:cNvPr id="4" name="TextBox 3">
            <a:extLst>
              <a:ext uri="{FF2B5EF4-FFF2-40B4-BE49-F238E27FC236}">
                <a16:creationId xmlns:a16="http://schemas.microsoft.com/office/drawing/2014/main" id="{04705F1D-CDC2-4D68-A59B-55BEE8125AE5}"/>
              </a:ext>
            </a:extLst>
          </p:cNvPr>
          <p:cNvSpPr txBox="1"/>
          <p:nvPr/>
        </p:nvSpPr>
        <p:spPr>
          <a:xfrm>
            <a:off x="629719" y="179034"/>
            <a:ext cx="8284093" cy="953851"/>
          </a:xfrm>
          <a:prstGeom prst="rect">
            <a:avLst/>
          </a:prstGeom>
          <a:noFill/>
        </p:spPr>
        <p:txBody>
          <a:bodyPr wrap="square" rtlCol="0">
            <a:spAutoFit/>
          </a:bodyPr>
          <a:lstStyle/>
          <a:p>
            <a:r>
              <a:rPr lang="en-US" sz="2799" b="1" dirty="0">
                <a:latin typeface="Tahoma" pitchFamily="34" charset="0"/>
                <a:ea typeface="Tahoma" pitchFamily="34" charset="0"/>
                <a:cs typeface="Tahoma" pitchFamily="34" charset="0"/>
              </a:rPr>
              <a:t>3 TÁC ĐỘNG GIẢM CÂN CỦA LANUI</a:t>
            </a:r>
            <a:r>
              <a:rPr lang="vi-VN" sz="1600" b="1" cap="small" baseline="70000" dirty="0">
                <a:latin typeface="Tahoma" pitchFamily="34" charset="0"/>
                <a:ea typeface="Tahoma" pitchFamily="34" charset="0"/>
                <a:cs typeface="Tahoma" pitchFamily="34" charset="0"/>
              </a:rPr>
              <a:t>®</a:t>
            </a:r>
            <a:r>
              <a:rPr lang="en-US" sz="1600" b="1" cap="small" dirty="0">
                <a:latin typeface="Tahoma" pitchFamily="34" charset="0"/>
                <a:ea typeface="Tahoma" pitchFamily="34" charset="0"/>
                <a:cs typeface="Tahoma" pitchFamily="34" charset="0"/>
              </a:rPr>
              <a:t> </a:t>
            </a:r>
            <a:r>
              <a:rPr lang="en-US" sz="2799" b="1" dirty="0">
                <a:latin typeface="Tahoma" pitchFamily="34" charset="0"/>
                <a:ea typeface="Tahoma" pitchFamily="34" charset="0"/>
                <a:cs typeface="Tahoma" pitchFamily="34" charset="0"/>
              </a:rPr>
              <a:t>SLIM</a:t>
            </a:r>
          </a:p>
          <a:p>
            <a:endParaRPr lang="en-US" sz="2799" b="1" dirty="0">
              <a:latin typeface="Tahoma" pitchFamily="34" charset="0"/>
              <a:ea typeface="Tahoma" pitchFamily="34" charset="0"/>
              <a:cs typeface="Tahoma" pitchFamily="34" charset="0"/>
            </a:endParaRPr>
          </a:p>
        </p:txBody>
      </p:sp>
      <p:sp>
        <p:nvSpPr>
          <p:cNvPr id="14" name="TextBox 13">
            <a:extLst>
              <a:ext uri="{FF2B5EF4-FFF2-40B4-BE49-F238E27FC236}">
                <a16:creationId xmlns:a16="http://schemas.microsoft.com/office/drawing/2014/main" id="{D5837698-210E-4FE7-B3EF-8E3F2251F7A7}"/>
              </a:ext>
            </a:extLst>
          </p:cNvPr>
          <p:cNvSpPr txBox="1"/>
          <p:nvPr/>
        </p:nvSpPr>
        <p:spPr>
          <a:xfrm>
            <a:off x="4584982" y="3455297"/>
            <a:ext cx="3018860" cy="2307723"/>
          </a:xfrm>
          <a:prstGeom prst="rect">
            <a:avLst/>
          </a:prstGeom>
          <a:noFill/>
        </p:spPr>
        <p:txBody>
          <a:bodyPr wrap="square" rtlCol="0">
            <a:spAutoFit/>
          </a:bodyPr>
          <a:lstStyle/>
          <a:p>
            <a:pPr algn="ctr"/>
            <a:r>
              <a:rPr lang="en-US" sz="1799" b="1" dirty="0" err="1">
                <a:latin typeface="Tahoma" pitchFamily="34" charset="0"/>
                <a:ea typeface="Tahoma" pitchFamily="34" charset="0"/>
                <a:cs typeface="Tahoma" pitchFamily="34" charset="0"/>
              </a:rPr>
              <a:t>Đốt</a:t>
            </a:r>
            <a:r>
              <a:rPr lang="en-US" sz="1799" b="1" dirty="0">
                <a:latin typeface="Tahoma" pitchFamily="34" charset="0"/>
                <a:ea typeface="Tahoma" pitchFamily="34" charset="0"/>
                <a:cs typeface="Tahoma" pitchFamily="34" charset="0"/>
              </a:rPr>
              <a:t> </a:t>
            </a:r>
            <a:r>
              <a:rPr lang="en-US" sz="1799" b="1" dirty="0" err="1">
                <a:latin typeface="Tahoma" pitchFamily="34" charset="0"/>
                <a:ea typeface="Tahoma" pitchFamily="34" charset="0"/>
                <a:cs typeface="Tahoma" pitchFamily="34" charset="0"/>
              </a:rPr>
              <a:t>cháy</a:t>
            </a:r>
            <a:r>
              <a:rPr lang="en-US" sz="1799" b="1" dirty="0">
                <a:latin typeface="Tahoma" pitchFamily="34" charset="0"/>
                <a:ea typeface="Tahoma" pitchFamily="34" charset="0"/>
                <a:cs typeface="Tahoma" pitchFamily="34" charset="0"/>
              </a:rPr>
              <a:t> </a:t>
            </a:r>
            <a:r>
              <a:rPr lang="en-US" sz="1799" b="1" dirty="0" err="1">
                <a:latin typeface="Tahoma" pitchFamily="34" charset="0"/>
                <a:ea typeface="Tahoma" pitchFamily="34" charset="0"/>
                <a:cs typeface="Tahoma" pitchFamily="34" charset="0"/>
              </a:rPr>
              <a:t>mỡ</a:t>
            </a:r>
            <a:r>
              <a:rPr lang="en-US" sz="1799" b="1" dirty="0">
                <a:latin typeface="Tahoma" pitchFamily="34" charset="0"/>
                <a:ea typeface="Tahoma" pitchFamily="34" charset="0"/>
                <a:cs typeface="Tahoma" pitchFamily="34" charset="0"/>
              </a:rPr>
              <a:t> </a:t>
            </a:r>
            <a:r>
              <a:rPr lang="en-US" sz="1799" b="1" dirty="0" err="1">
                <a:latin typeface="Tahoma" pitchFamily="34" charset="0"/>
                <a:ea typeface="Tahoma" pitchFamily="34" charset="0"/>
                <a:cs typeface="Tahoma" pitchFamily="34" charset="0"/>
              </a:rPr>
              <a:t>thừa</a:t>
            </a:r>
            <a:endParaRPr lang="en-US" sz="1799" b="1" dirty="0">
              <a:latin typeface="Tahoma" pitchFamily="34" charset="0"/>
              <a:ea typeface="Tahoma" pitchFamily="34" charset="0"/>
              <a:cs typeface="Tahoma" pitchFamily="34" charset="0"/>
            </a:endParaRPr>
          </a:p>
          <a:p>
            <a:pPr algn="just"/>
            <a:endParaRPr lang="en-US" sz="1799" b="1" dirty="0">
              <a:latin typeface="Tahoma" pitchFamily="34" charset="0"/>
              <a:ea typeface="Tahoma" pitchFamily="34" charset="0"/>
              <a:cs typeface="Tahoma" pitchFamily="34" charset="0"/>
            </a:endParaRPr>
          </a:p>
          <a:p>
            <a:pPr algn="just"/>
            <a:r>
              <a:rPr lang="en-US" sz="1799" dirty="0" err="1">
                <a:latin typeface="Tahoma" pitchFamily="34" charset="0"/>
                <a:ea typeface="Tahoma" pitchFamily="34" charset="0"/>
                <a:cs typeface="Tahoma" pitchFamily="34" charset="0"/>
              </a:rPr>
              <a:t>Tăng</a:t>
            </a:r>
            <a:r>
              <a:rPr lang="en-US" sz="1799" dirty="0">
                <a:latin typeface="Tahoma" pitchFamily="34" charset="0"/>
                <a:ea typeface="Tahoma" pitchFamily="34" charset="0"/>
                <a:cs typeface="Tahoma" pitchFamily="34" charset="0"/>
              </a:rPr>
              <a:t> c</a:t>
            </a:r>
            <a:r>
              <a:rPr lang="vi-VN" sz="1799" dirty="0">
                <a:latin typeface="Tahoma" pitchFamily="34" charset="0"/>
                <a:ea typeface="Tahoma" pitchFamily="34" charset="0"/>
                <a:cs typeface="Tahoma" pitchFamily="34" charset="0"/>
              </a:rPr>
              <a:t>ư</a:t>
            </a:r>
            <a:r>
              <a:rPr lang="en-US" sz="1799" dirty="0" err="1">
                <a:latin typeface="Tahoma" pitchFamily="34" charset="0"/>
                <a:ea typeface="Tahoma" pitchFamily="34" charset="0"/>
                <a:cs typeface="Tahoma" pitchFamily="34" charset="0"/>
              </a:rPr>
              <a:t>ờng</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hoạt</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động</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trao</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đổi</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chất</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giúp</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kích</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thích</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quá</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trình</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đốt</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cháy</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mỡ</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thừa</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diễn</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ra</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nhanh</a:t>
            </a:r>
            <a:r>
              <a:rPr lang="en-US" sz="1799" dirty="0">
                <a:latin typeface="Tahoma" pitchFamily="34" charset="0"/>
                <a:ea typeface="Tahoma" pitchFamily="34" charset="0"/>
                <a:cs typeface="Tahoma" pitchFamily="34" charset="0"/>
              </a:rPr>
              <a:t> h</a:t>
            </a:r>
            <a:r>
              <a:rPr lang="vi-VN" sz="1799" dirty="0">
                <a:latin typeface="Tahoma" pitchFamily="34" charset="0"/>
                <a:ea typeface="Tahoma" pitchFamily="34" charset="0"/>
                <a:cs typeface="Tahoma" pitchFamily="34" charset="0"/>
              </a:rPr>
              <a:t>ơ</a:t>
            </a:r>
            <a:r>
              <a:rPr lang="en-US" sz="1799" dirty="0">
                <a:latin typeface="Tahoma" pitchFamily="34" charset="0"/>
                <a:ea typeface="Tahoma" pitchFamily="34" charset="0"/>
                <a:cs typeface="Tahoma" pitchFamily="34" charset="0"/>
              </a:rPr>
              <a:t>n, </a:t>
            </a:r>
            <a:r>
              <a:rPr lang="en-US" sz="1799" dirty="0" err="1">
                <a:latin typeface="Tahoma" pitchFamily="34" charset="0"/>
                <a:ea typeface="Tahoma" pitchFamily="34" charset="0"/>
                <a:cs typeface="Tahoma" pitchFamily="34" charset="0"/>
              </a:rPr>
              <a:t>từ</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đó</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giảm</a:t>
            </a:r>
            <a:r>
              <a:rPr lang="en-US" sz="1799" dirty="0">
                <a:latin typeface="Tahoma" pitchFamily="34" charset="0"/>
                <a:ea typeface="Tahoma" pitchFamily="34" charset="0"/>
                <a:cs typeface="Tahoma" pitchFamily="34" charset="0"/>
              </a:rPr>
              <a:t> đ</a:t>
            </a:r>
            <a:r>
              <a:rPr lang="vi-VN" sz="1799" dirty="0">
                <a:latin typeface="Tahoma" pitchFamily="34" charset="0"/>
                <a:ea typeface="Tahoma" pitchFamily="34" charset="0"/>
                <a:cs typeface="Tahoma" pitchFamily="34" charset="0"/>
              </a:rPr>
              <a:t>ư</a:t>
            </a:r>
            <a:r>
              <a:rPr lang="en-US" sz="1799" dirty="0" err="1">
                <a:latin typeface="Tahoma" pitchFamily="34" charset="0"/>
                <a:ea typeface="Tahoma" pitchFamily="34" charset="0"/>
                <a:cs typeface="Tahoma" pitchFamily="34" charset="0"/>
              </a:rPr>
              <a:t>ợc</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sự</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hình</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thành</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các</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tế</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bào</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mỡ</a:t>
            </a:r>
            <a:endParaRPr lang="en-US" sz="1799" dirty="0">
              <a:latin typeface="Tahoma" pitchFamily="34" charset="0"/>
              <a:ea typeface="Tahoma" pitchFamily="34" charset="0"/>
              <a:cs typeface="Tahoma" pitchFamily="34" charset="0"/>
            </a:endParaRPr>
          </a:p>
        </p:txBody>
      </p:sp>
      <p:sp>
        <p:nvSpPr>
          <p:cNvPr id="15" name="TextBox 14">
            <a:extLst>
              <a:ext uri="{FF2B5EF4-FFF2-40B4-BE49-F238E27FC236}">
                <a16:creationId xmlns:a16="http://schemas.microsoft.com/office/drawing/2014/main" id="{4171293F-2AD5-4A7F-9C10-394A7F87E05F}"/>
              </a:ext>
            </a:extLst>
          </p:cNvPr>
          <p:cNvSpPr txBox="1"/>
          <p:nvPr/>
        </p:nvSpPr>
        <p:spPr>
          <a:xfrm>
            <a:off x="8461313" y="3486141"/>
            <a:ext cx="3135788" cy="2030428"/>
          </a:xfrm>
          <a:prstGeom prst="rect">
            <a:avLst/>
          </a:prstGeom>
          <a:noFill/>
        </p:spPr>
        <p:txBody>
          <a:bodyPr wrap="square" rtlCol="0">
            <a:spAutoFit/>
          </a:bodyPr>
          <a:lstStyle/>
          <a:p>
            <a:pPr algn="ctr"/>
            <a:r>
              <a:rPr lang="en-US" sz="1799" b="1" dirty="0" err="1">
                <a:latin typeface="Tahoma" pitchFamily="34" charset="0"/>
                <a:ea typeface="Tahoma" pitchFamily="34" charset="0"/>
                <a:cs typeface="Tahoma" pitchFamily="34" charset="0"/>
              </a:rPr>
              <a:t>Ngăn</a:t>
            </a:r>
            <a:r>
              <a:rPr lang="en-US" sz="1799" b="1" dirty="0">
                <a:latin typeface="Tahoma" pitchFamily="34" charset="0"/>
                <a:ea typeface="Tahoma" pitchFamily="34" charset="0"/>
                <a:cs typeface="Tahoma" pitchFamily="34" charset="0"/>
              </a:rPr>
              <a:t> </a:t>
            </a:r>
            <a:r>
              <a:rPr lang="en-US" sz="1799" b="1" dirty="0" err="1">
                <a:latin typeface="Tahoma" pitchFamily="34" charset="0"/>
                <a:ea typeface="Tahoma" pitchFamily="34" charset="0"/>
                <a:cs typeface="Tahoma" pitchFamily="34" charset="0"/>
              </a:rPr>
              <a:t>tích</a:t>
            </a:r>
            <a:r>
              <a:rPr lang="en-US" sz="1799" b="1" dirty="0">
                <a:latin typeface="Tahoma" pitchFamily="34" charset="0"/>
                <a:ea typeface="Tahoma" pitchFamily="34" charset="0"/>
                <a:cs typeface="Tahoma" pitchFamily="34" charset="0"/>
              </a:rPr>
              <a:t> </a:t>
            </a:r>
            <a:r>
              <a:rPr lang="en-US" sz="1799" b="1" dirty="0" err="1">
                <a:latin typeface="Tahoma" pitchFamily="34" charset="0"/>
                <a:ea typeface="Tahoma" pitchFamily="34" charset="0"/>
                <a:cs typeface="Tahoma" pitchFamily="34" charset="0"/>
              </a:rPr>
              <a:t>tụ</a:t>
            </a:r>
            <a:r>
              <a:rPr lang="en-US" sz="1799" b="1" dirty="0">
                <a:latin typeface="Tahoma" pitchFamily="34" charset="0"/>
                <a:ea typeface="Tahoma" pitchFamily="34" charset="0"/>
                <a:cs typeface="Tahoma" pitchFamily="34" charset="0"/>
              </a:rPr>
              <a:t> </a:t>
            </a:r>
            <a:r>
              <a:rPr lang="en-US" sz="1799" b="1" dirty="0" err="1">
                <a:latin typeface="Tahoma" pitchFamily="34" charset="0"/>
                <a:ea typeface="Tahoma" pitchFamily="34" charset="0"/>
                <a:cs typeface="Tahoma" pitchFamily="34" charset="0"/>
              </a:rPr>
              <a:t>mỡ</a:t>
            </a:r>
            <a:endParaRPr lang="en-US" sz="1799" b="1" dirty="0">
              <a:latin typeface="Tahoma" pitchFamily="34" charset="0"/>
              <a:ea typeface="Tahoma" pitchFamily="34" charset="0"/>
              <a:cs typeface="Tahoma" pitchFamily="34" charset="0"/>
            </a:endParaRPr>
          </a:p>
          <a:p>
            <a:pPr algn="just"/>
            <a:endParaRPr lang="en-US" sz="1799" b="1" dirty="0">
              <a:latin typeface="Tahoma" pitchFamily="34" charset="0"/>
              <a:ea typeface="Tahoma" pitchFamily="34" charset="0"/>
              <a:cs typeface="Tahoma" pitchFamily="34" charset="0"/>
            </a:endParaRPr>
          </a:p>
          <a:p>
            <a:pPr algn="just"/>
            <a:r>
              <a:rPr lang="en-US" sz="1799" dirty="0" err="1">
                <a:latin typeface="Tahoma" pitchFamily="34" charset="0"/>
                <a:ea typeface="Tahoma" pitchFamily="34" charset="0"/>
                <a:cs typeface="Tahoma" pitchFamily="34" charset="0"/>
              </a:rPr>
              <a:t>Chống</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rối</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loạn</a:t>
            </a:r>
            <a:r>
              <a:rPr lang="en-US" sz="1799" dirty="0">
                <a:latin typeface="Tahoma" pitchFamily="34" charset="0"/>
                <a:ea typeface="Tahoma" pitchFamily="34" charset="0"/>
                <a:cs typeface="Tahoma" pitchFamily="34" charset="0"/>
              </a:rPr>
              <a:t> cholesterol, </a:t>
            </a:r>
            <a:r>
              <a:rPr lang="en-US" sz="1799" dirty="0" err="1">
                <a:latin typeface="Tahoma" pitchFamily="34" charset="0"/>
                <a:ea typeface="Tahoma" pitchFamily="34" charset="0"/>
                <a:cs typeface="Tahoma" pitchFamily="34" charset="0"/>
              </a:rPr>
              <a:t>ức</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chế</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quá</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trình</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chuyển</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hóa</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lipit</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giảm</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rối</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loạn</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lipit</a:t>
            </a:r>
            <a:r>
              <a:rPr lang="en-US" sz="1799" dirty="0">
                <a:latin typeface="Tahoma" pitchFamily="34" charset="0"/>
                <a:ea typeface="Tahoma" pitchFamily="34" charset="0"/>
                <a:cs typeface="Tahoma" pitchFamily="34" charset="0"/>
              </a:rPr>
              <a:t> </a:t>
            </a:r>
            <a:r>
              <a:rPr lang="en-US" sz="1799" dirty="0" err="1">
                <a:latin typeface="Tahoma" pitchFamily="34" charset="0"/>
                <a:ea typeface="Tahoma" pitchFamily="34" charset="0"/>
                <a:cs typeface="Tahoma" pitchFamily="34" charset="0"/>
              </a:rPr>
              <a:t>máu</a:t>
            </a:r>
            <a:endParaRPr lang="en-US" sz="1799" dirty="0">
              <a:latin typeface="Tahoma" pitchFamily="34" charset="0"/>
              <a:ea typeface="Tahoma" pitchFamily="34" charset="0"/>
              <a:cs typeface="Tahoma" pitchFamily="34" charset="0"/>
            </a:endParaRPr>
          </a:p>
          <a:p>
            <a:pPr algn="just"/>
            <a:r>
              <a:rPr lang="en-US" sz="1799" dirty="0">
                <a:latin typeface="Tahoma" pitchFamily="34" charset="0"/>
                <a:ea typeface="Tahoma" pitchFamily="34" charset="0"/>
                <a:cs typeface="Tahoma" pitchFamily="34" charset="0"/>
              </a:rPr>
              <a:t> </a:t>
            </a:r>
            <a:r>
              <a:rPr lang="vi-VN" sz="1799" dirty="0">
                <a:latin typeface="Tahoma" pitchFamily="34" charset="0"/>
                <a:ea typeface="Tahoma" pitchFamily="34" charset="0"/>
                <a:cs typeface="Tahoma" pitchFamily="34" charset="0"/>
              </a:rPr>
              <a:t>khiến cơ thể chuyển sang tận dụng tế bào mỡ thừa. </a:t>
            </a:r>
            <a:endParaRPr lang="en-US" sz="1799" dirty="0">
              <a:latin typeface="Tahoma" pitchFamily="34" charset="0"/>
              <a:ea typeface="Tahoma" pitchFamily="34" charset="0"/>
              <a:cs typeface="Tahoma" pitchFamily="34" charset="0"/>
            </a:endParaRPr>
          </a:p>
        </p:txBody>
      </p:sp>
      <p:pic>
        <p:nvPicPr>
          <p:cNvPr id="24580" name="Picture 4" descr="http://giamcanever.com/images/block8-2.jpg">
            <a:extLst>
              <a:ext uri="{FF2B5EF4-FFF2-40B4-BE49-F238E27FC236}">
                <a16:creationId xmlns:a16="http://schemas.microsoft.com/office/drawing/2014/main" id="{198F4AA8-9916-40E4-99F5-86E6EE59C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587"/>
          <a:stretch/>
        </p:blipFill>
        <p:spPr bwMode="auto">
          <a:xfrm>
            <a:off x="4708997" y="919742"/>
            <a:ext cx="2487370" cy="208193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4584" name="Picture 8" descr="Image result for giam can">
            <a:extLst>
              <a:ext uri="{FF2B5EF4-FFF2-40B4-BE49-F238E27FC236}">
                <a16:creationId xmlns:a16="http://schemas.microsoft.com/office/drawing/2014/main" id="{1C34A003-E306-4B5A-9155-E343EE7E9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165" y="876018"/>
            <a:ext cx="3411782" cy="226883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3B40D0E2-BD5A-4A84-A0FC-B3E38E1798F5}"/>
              </a:ext>
            </a:extLst>
          </p:cNvPr>
          <p:cNvPicPr>
            <a:picLocks noChangeAspect="1"/>
          </p:cNvPicPr>
          <p:nvPr/>
        </p:nvPicPr>
        <p:blipFill>
          <a:blip r:embed="rId6"/>
          <a:stretch>
            <a:fillRect/>
          </a:stretch>
        </p:blipFill>
        <p:spPr>
          <a:xfrm>
            <a:off x="10908565" y="116072"/>
            <a:ext cx="901130" cy="642185"/>
          </a:xfrm>
          <a:prstGeom prst="rect">
            <a:avLst/>
          </a:prstGeom>
        </p:spPr>
      </p:pic>
      <p:sp>
        <p:nvSpPr>
          <p:cNvPr id="12" name="Title 1">
            <a:extLst>
              <a:ext uri="{FF2B5EF4-FFF2-40B4-BE49-F238E27FC236}">
                <a16:creationId xmlns:a16="http://schemas.microsoft.com/office/drawing/2014/main" id="{17D495F0-A3C1-4E93-8BFD-282DC58FA4ED}"/>
              </a:ext>
            </a:extLst>
          </p:cNvPr>
          <p:cNvSpPr txBox="1">
            <a:spLocks/>
          </p:cNvSpPr>
          <p:nvPr/>
        </p:nvSpPr>
        <p:spPr>
          <a:xfrm>
            <a:off x="1605923" y="6010521"/>
            <a:ext cx="9895507" cy="914162"/>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fontAlgn="base"/>
            <a:r>
              <a:rPr lang="vi-VN" sz="1999" b="1" i="1" dirty="0">
                <a:solidFill>
                  <a:schemeClr val="tx1"/>
                </a:solidFill>
                <a:latin typeface="Tahoma" pitchFamily="34" charset="0"/>
                <a:ea typeface="Tahoma" pitchFamily="34" charset="0"/>
                <a:cs typeface="Tahoma" pitchFamily="34" charset="0"/>
              </a:rPr>
              <a:t> </a:t>
            </a:r>
            <a:r>
              <a:rPr lang="en-US" sz="1799" b="1" i="1" dirty="0">
                <a:solidFill>
                  <a:schemeClr val="tx1"/>
                </a:solidFill>
                <a:latin typeface="Tahoma" pitchFamily="34" charset="0"/>
                <a:ea typeface="Tahoma" pitchFamily="34" charset="0"/>
                <a:cs typeface="Tahoma" pitchFamily="34" charset="0"/>
              </a:rPr>
              <a:t>LANUI Slim </a:t>
            </a:r>
            <a:r>
              <a:rPr lang="en-US" sz="1799" b="1" i="1" dirty="0" err="1">
                <a:solidFill>
                  <a:schemeClr val="tx1"/>
                </a:solidFill>
                <a:latin typeface="Tahoma" pitchFamily="34" charset="0"/>
                <a:ea typeface="Tahoma" pitchFamily="34" charset="0"/>
                <a:cs typeface="Tahoma" pitchFamily="34" charset="0"/>
              </a:rPr>
              <a:t>không</a:t>
            </a:r>
            <a:r>
              <a:rPr lang="en-US" sz="1799" b="1" i="1" dirty="0">
                <a:solidFill>
                  <a:schemeClr val="tx1"/>
                </a:solidFill>
                <a:latin typeface="Tahoma" pitchFamily="34" charset="0"/>
                <a:ea typeface="Tahoma" pitchFamily="34" charset="0"/>
                <a:cs typeface="Tahoma" pitchFamily="34" charset="0"/>
              </a:rPr>
              <a:t> </a:t>
            </a:r>
            <a:r>
              <a:rPr lang="en-US" sz="1799" b="1" i="1" dirty="0" err="1">
                <a:solidFill>
                  <a:schemeClr val="tx1"/>
                </a:solidFill>
                <a:latin typeface="Tahoma" pitchFamily="34" charset="0"/>
                <a:ea typeface="Tahoma" pitchFamily="34" charset="0"/>
                <a:cs typeface="Tahoma" pitchFamily="34" charset="0"/>
              </a:rPr>
              <a:t>gây</a:t>
            </a:r>
            <a:r>
              <a:rPr lang="en-US" sz="1799" b="1" i="1" dirty="0">
                <a:solidFill>
                  <a:schemeClr val="tx1"/>
                </a:solidFill>
                <a:latin typeface="Tahoma" pitchFamily="34" charset="0"/>
                <a:ea typeface="Tahoma" pitchFamily="34" charset="0"/>
                <a:cs typeface="Tahoma" pitchFamily="34" charset="0"/>
              </a:rPr>
              <a:t> </a:t>
            </a:r>
            <a:r>
              <a:rPr lang="en-US" sz="1799" b="1" i="1" dirty="0" err="1">
                <a:solidFill>
                  <a:schemeClr val="tx1"/>
                </a:solidFill>
                <a:latin typeface="Tahoma" pitchFamily="34" charset="0"/>
                <a:ea typeface="Tahoma" pitchFamily="34" charset="0"/>
                <a:cs typeface="Tahoma" pitchFamily="34" charset="0"/>
              </a:rPr>
              <a:t>ra</a:t>
            </a:r>
            <a:r>
              <a:rPr lang="en-US" sz="1799" b="1" i="1" dirty="0">
                <a:solidFill>
                  <a:schemeClr val="tx1"/>
                </a:solidFill>
                <a:latin typeface="Tahoma" pitchFamily="34" charset="0"/>
                <a:ea typeface="Tahoma" pitchFamily="34" charset="0"/>
                <a:cs typeface="Tahoma" pitchFamily="34" charset="0"/>
              </a:rPr>
              <a:t> </a:t>
            </a:r>
            <a:r>
              <a:rPr lang="en-US" sz="1799" b="1" i="1" dirty="0" err="1">
                <a:solidFill>
                  <a:schemeClr val="tx1"/>
                </a:solidFill>
                <a:latin typeface="Tahoma" pitchFamily="34" charset="0"/>
                <a:ea typeface="Tahoma" pitchFamily="34" charset="0"/>
                <a:cs typeface="Tahoma" pitchFamily="34" charset="0"/>
              </a:rPr>
              <a:t>tác</a:t>
            </a:r>
            <a:r>
              <a:rPr lang="en-US" sz="1799" b="1" i="1" dirty="0">
                <a:solidFill>
                  <a:schemeClr val="tx1"/>
                </a:solidFill>
                <a:latin typeface="Tahoma" pitchFamily="34" charset="0"/>
                <a:ea typeface="Tahoma" pitchFamily="34" charset="0"/>
                <a:cs typeface="Tahoma" pitchFamily="34" charset="0"/>
              </a:rPr>
              <a:t> </a:t>
            </a:r>
            <a:r>
              <a:rPr lang="en-US" sz="1799" b="1" i="1" dirty="0" err="1">
                <a:solidFill>
                  <a:schemeClr val="tx1"/>
                </a:solidFill>
                <a:latin typeface="Tahoma" pitchFamily="34" charset="0"/>
                <a:ea typeface="Tahoma" pitchFamily="34" charset="0"/>
                <a:cs typeface="Tahoma" pitchFamily="34" charset="0"/>
              </a:rPr>
              <a:t>dụng</a:t>
            </a:r>
            <a:r>
              <a:rPr lang="en-US" sz="1799" b="1" i="1" dirty="0">
                <a:solidFill>
                  <a:schemeClr val="tx1"/>
                </a:solidFill>
                <a:latin typeface="Tahoma" pitchFamily="34" charset="0"/>
                <a:ea typeface="Tahoma" pitchFamily="34" charset="0"/>
                <a:cs typeface="Tahoma" pitchFamily="34" charset="0"/>
              </a:rPr>
              <a:t> </a:t>
            </a:r>
            <a:r>
              <a:rPr lang="en-US" sz="1799" b="1" i="1" dirty="0" err="1">
                <a:solidFill>
                  <a:schemeClr val="tx1"/>
                </a:solidFill>
                <a:latin typeface="Tahoma" pitchFamily="34" charset="0"/>
                <a:ea typeface="Tahoma" pitchFamily="34" charset="0"/>
                <a:cs typeface="Tahoma" pitchFamily="34" charset="0"/>
              </a:rPr>
              <a:t>phụ</a:t>
            </a:r>
            <a:r>
              <a:rPr lang="en-US" sz="1799" b="1" i="1" dirty="0">
                <a:solidFill>
                  <a:schemeClr val="tx1"/>
                </a:solidFill>
                <a:latin typeface="Tahoma" pitchFamily="34" charset="0"/>
                <a:ea typeface="Tahoma" pitchFamily="34" charset="0"/>
                <a:cs typeface="Tahoma" pitchFamily="34" charset="0"/>
              </a:rPr>
              <a:t> </a:t>
            </a:r>
            <a:r>
              <a:rPr lang="en-US" sz="1799" b="1" i="1" dirty="0" err="1">
                <a:solidFill>
                  <a:schemeClr val="tx1"/>
                </a:solidFill>
                <a:latin typeface="Tahoma" pitchFamily="34" charset="0"/>
                <a:ea typeface="Tahoma" pitchFamily="34" charset="0"/>
                <a:cs typeface="Tahoma" pitchFamily="34" charset="0"/>
              </a:rPr>
              <a:t>nh</a:t>
            </a:r>
            <a:r>
              <a:rPr lang="vi-VN" sz="1799" b="1" i="1" dirty="0">
                <a:solidFill>
                  <a:schemeClr val="tx1"/>
                </a:solidFill>
                <a:latin typeface="Tahoma" pitchFamily="34" charset="0"/>
                <a:ea typeface="Tahoma" pitchFamily="34" charset="0"/>
                <a:cs typeface="Tahoma" pitchFamily="34" charset="0"/>
              </a:rPr>
              <a:t>ư</a:t>
            </a:r>
            <a:r>
              <a:rPr lang="en-US" sz="1799" b="1" i="1" dirty="0">
                <a:solidFill>
                  <a:schemeClr val="tx1"/>
                </a:solidFill>
                <a:latin typeface="Tahoma" pitchFamily="34" charset="0"/>
                <a:ea typeface="Tahoma" pitchFamily="34" charset="0"/>
                <a:cs typeface="Tahoma" pitchFamily="34" charset="0"/>
              </a:rPr>
              <a:t>: N</a:t>
            </a:r>
            <a:r>
              <a:rPr lang="vi-VN" sz="1799" b="1" i="1" dirty="0">
                <a:solidFill>
                  <a:schemeClr val="tx1"/>
                </a:solidFill>
                <a:latin typeface="Tahoma" pitchFamily="34" charset="0"/>
                <a:ea typeface="Tahoma" pitchFamily="34" charset="0"/>
                <a:cs typeface="Tahoma" pitchFamily="34" charset="0"/>
              </a:rPr>
              <a:t>óng trong người, nổi m</a:t>
            </a:r>
            <a:r>
              <a:rPr lang="en-US" sz="1799" b="1" i="1" dirty="0" err="1">
                <a:solidFill>
                  <a:schemeClr val="tx1"/>
                </a:solidFill>
                <a:latin typeface="Tahoma" pitchFamily="34" charset="0"/>
                <a:ea typeface="Tahoma" pitchFamily="34" charset="0"/>
                <a:cs typeface="Tahoma" pitchFamily="34" charset="0"/>
              </a:rPr>
              <a:t>ụn</a:t>
            </a:r>
            <a:r>
              <a:rPr lang="vi-VN" sz="1799" b="1" i="1" dirty="0">
                <a:solidFill>
                  <a:schemeClr val="tx1"/>
                </a:solidFill>
                <a:latin typeface="Tahoma" pitchFamily="34" charset="0"/>
                <a:ea typeface="Tahoma" pitchFamily="34" charset="0"/>
                <a:cs typeface="Tahoma" pitchFamily="34" charset="0"/>
              </a:rPr>
              <a:t>, mất ngủ, mệt mỏi, đau đầu, choáng và tiêu chảy…</a:t>
            </a:r>
          </a:p>
        </p:txBody>
      </p:sp>
    </p:spTree>
    <p:extLst>
      <p:ext uri="{BB962C8B-B14F-4D97-AF65-F5344CB8AC3E}">
        <p14:creationId xmlns:p14="http://schemas.microsoft.com/office/powerpoint/2010/main" val="1857676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3010</TotalTime>
  <Words>2203</Words>
  <Application>Microsoft Office PowerPoint</Application>
  <PresentationFormat>Custom</PresentationFormat>
  <Paragraphs>232</Paragraphs>
  <Slides>26</Slides>
  <Notes>10</Notes>
  <HiddenSlides>0</HiddenSlides>
  <MMClips>1</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37" baseType="lpstr">
      <vt:lpstr>Arial</vt:lpstr>
      <vt:lpstr>Calibri</vt:lpstr>
      <vt:lpstr>Calibri Light</vt:lpstr>
      <vt:lpstr>Century Gothic</vt:lpstr>
      <vt:lpstr>Roboto</vt:lpstr>
      <vt:lpstr>Source Sans Pro Black</vt:lpstr>
      <vt:lpstr>Source Sans Pro Light</vt:lpstr>
      <vt:lpstr>Tahoma</vt:lpstr>
      <vt:lpstr>Office Theme</vt:lpstr>
      <vt:lpstr>2_Office Theme</vt:lpstr>
      <vt:lpstr>think-cell Slide</vt:lpstr>
      <vt:lpstr>THỰC PHẨM BẢO VỆ SỨC KHỎE LANUI</vt:lpstr>
      <vt:lpstr>Câu chuyện LANUI</vt:lpstr>
      <vt:lpstr>Điều gì làm nên sự khác biệt? </vt:lpstr>
      <vt:lpstr>Our Trainer</vt:lpstr>
      <vt:lpstr>LỢI ÍCH KHI SỬ DỤNG SẢN PHẨM TỪ THẢO DƯỢC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Selling a Product or Service</dc:title>
  <dc:creator>Khánh Hòa</dc:creator>
  <cp:lastModifiedBy>hung huynh</cp:lastModifiedBy>
  <cp:revision>117</cp:revision>
  <dcterms:created xsi:type="dcterms:W3CDTF">2018-03-03T04:18:43Z</dcterms:created>
  <dcterms:modified xsi:type="dcterms:W3CDTF">2023-04-14T01:43:05Z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